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EF9E06-238C-48C3-A53F-C0013993EA4D}"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3750220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F9E06-238C-48C3-A53F-C0013993EA4D}"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2262213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F9E06-238C-48C3-A53F-C0013993EA4D}"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676286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F9E06-238C-48C3-A53F-C0013993EA4D}"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3055113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EF9E06-238C-48C3-A53F-C0013993EA4D}"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1703656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EF9E06-238C-48C3-A53F-C0013993EA4D}"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3873723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EF9E06-238C-48C3-A53F-C0013993EA4D}" type="datetimeFigureOut">
              <a:rPr lang="en-US" smtClean="0"/>
              <a:t>7/8/2021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154321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EF9E06-238C-48C3-A53F-C0013993EA4D}" type="datetimeFigureOut">
              <a:rPr lang="en-US" smtClean="0"/>
              <a:t>7/8/2021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118426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F9E06-238C-48C3-A53F-C0013993EA4D}" type="datetimeFigureOut">
              <a:rPr lang="en-US" smtClean="0"/>
              <a:t>7/8/2021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3719792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EF9E06-238C-48C3-A53F-C0013993EA4D}"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1952269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EF9E06-238C-48C3-A53F-C0013993EA4D}"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3211533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F9E06-238C-48C3-A53F-C0013993EA4D}" type="datetimeFigureOut">
              <a:rPr lang="en-US" smtClean="0"/>
              <a:t>7/8/2021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4F7A7-7A31-4252-A6E0-3684877D1733}" type="slidenum">
              <a:rPr lang="en-US" smtClean="0"/>
              <a:t>‹#›</a:t>
            </a:fld>
            <a:endParaRPr lang="en-US"/>
          </a:p>
        </p:txBody>
      </p:sp>
    </p:spTree>
    <p:extLst>
      <p:ext uri="{BB962C8B-B14F-4D97-AF65-F5344CB8AC3E}">
        <p14:creationId xmlns:p14="http://schemas.microsoft.com/office/powerpoint/2010/main" val="1329453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2667842" y="0"/>
            <a:ext cx="9144000" cy="5735637"/>
          </a:xfrm>
        </p:spPr>
        <p:txBody>
          <a:bodyPr>
            <a:normAutofit/>
          </a:bodyPr>
          <a:lstStyle/>
          <a:p>
            <a:pPr fontAlgn="base"/>
            <a:r>
              <a:rPr lang="en-US" sz="3600" b="1" dirty="0" smtClean="0"/>
              <a:t>Joseph was </a:t>
            </a:r>
            <a:r>
              <a:rPr lang="en-US" sz="3600" b="1" dirty="0"/>
              <a:t>being accused of </a:t>
            </a:r>
            <a:r>
              <a:rPr lang="en-US" sz="3600" b="1" dirty="0" smtClean="0"/>
              <a:t>doing bad things to </a:t>
            </a:r>
            <a:r>
              <a:rPr lang="en-US" sz="3600" b="1" dirty="0"/>
              <a:t>Potiphar’s wife and was imprisoned. </a:t>
            </a:r>
            <a:r>
              <a:rPr lang="en-US" sz="3600" b="1" dirty="0" smtClean="0"/>
              <a:t/>
            </a:r>
            <a:br>
              <a:rPr lang="en-US" sz="3600" b="1" dirty="0" smtClean="0"/>
            </a:br>
            <a:r>
              <a:rPr lang="en-US" sz="3600" b="1" dirty="0" smtClean="0"/>
              <a:t>In </a:t>
            </a:r>
            <a:r>
              <a:rPr lang="en-US" sz="3600" b="1" dirty="0"/>
              <a:t>the midst of dangers </a:t>
            </a:r>
            <a:r>
              <a:rPr lang="en-US" sz="3600" b="1" dirty="0" smtClean="0"/>
              <a:t/>
            </a:r>
            <a:br>
              <a:rPr lang="en-US" sz="3600" b="1" dirty="0" smtClean="0"/>
            </a:br>
            <a:r>
              <a:rPr lang="en-US" sz="3600" b="1" dirty="0" smtClean="0"/>
              <a:t>and </a:t>
            </a:r>
            <a:r>
              <a:rPr lang="en-US" sz="3600" b="1" dirty="0"/>
              <a:t>adversities, God protected </a:t>
            </a:r>
            <a:r>
              <a:rPr lang="en-US" sz="3600" b="1" dirty="0" smtClean="0"/>
              <a:t/>
            </a:r>
            <a:br>
              <a:rPr lang="en-US" sz="3600" b="1" dirty="0" smtClean="0"/>
            </a:br>
            <a:r>
              <a:rPr lang="en-US" sz="3600" b="1" dirty="0" smtClean="0"/>
              <a:t>him </a:t>
            </a:r>
            <a:r>
              <a:rPr lang="en-US" sz="3600" b="1" dirty="0"/>
              <a:t>because of his faithfulness.</a:t>
            </a:r>
            <a:br>
              <a:rPr lang="en-US" sz="3600" b="1" dirty="0"/>
            </a:br>
            <a:r>
              <a:rPr lang="en-US" sz="3600" b="1" dirty="0" smtClean="0"/>
              <a:t>Joseph </a:t>
            </a:r>
            <a:r>
              <a:rPr lang="en-US" sz="3600" b="1" dirty="0"/>
              <a:t>may not </a:t>
            </a:r>
            <a:r>
              <a:rPr lang="en-US" sz="3600" b="1" dirty="0" smtClean="0"/>
              <a:t>have seen </a:t>
            </a:r>
            <a:r>
              <a:rPr lang="en-US" sz="3600" b="1" dirty="0"/>
              <a:t>the overall picture of God’s plan in his life, yet he remained faithful to God instead of complaining and embracing the culture of the people of Egypt.   In return, the Lord </a:t>
            </a:r>
            <a:r>
              <a:rPr lang="en-US" sz="3600" b="1" dirty="0" smtClean="0"/>
              <a:t>cared for him</a:t>
            </a:r>
            <a:r>
              <a:rPr lang="en-US" sz="3600" b="1" dirty="0"/>
              <a:t>.</a:t>
            </a:r>
          </a:p>
        </p:txBody>
      </p:sp>
      <p:sp>
        <p:nvSpPr>
          <p:cNvPr id="7" name="TextBox 6"/>
          <p:cNvSpPr txBox="1"/>
          <p:nvPr/>
        </p:nvSpPr>
        <p:spPr>
          <a:xfrm>
            <a:off x="4417256" y="5863758"/>
            <a:ext cx="6020972" cy="707886"/>
          </a:xfrm>
          <a:prstGeom prst="rect">
            <a:avLst/>
          </a:prstGeom>
          <a:noFill/>
        </p:spPr>
        <p:txBody>
          <a:bodyPr wrap="square" rtlCol="0">
            <a:spAutoFit/>
          </a:bodyPr>
          <a:lstStyle/>
          <a:p>
            <a:r>
              <a:rPr lang="en-US" sz="4000" dirty="0" smtClean="0"/>
              <a:t>God </a:t>
            </a:r>
            <a:r>
              <a:rPr lang="en-US" sz="4000" dirty="0" smtClean="0"/>
              <a:t>cares for me, </a:t>
            </a:r>
            <a:r>
              <a:rPr lang="en-US" sz="4000" dirty="0" smtClean="0"/>
              <a:t>I am… </a:t>
            </a:r>
            <a:endParaRPr lang="en-US" sz="4000" dirty="0"/>
          </a:p>
        </p:txBody>
      </p:sp>
      <p:pic>
        <p:nvPicPr>
          <p:cNvPr id="2" name="Picture 1"/>
          <p:cNvPicPr>
            <a:picLocks noChangeAspect="1"/>
          </p:cNvPicPr>
          <p:nvPr/>
        </p:nvPicPr>
        <p:blipFill>
          <a:blip r:embed="rId2"/>
          <a:stretch>
            <a:fillRect/>
          </a:stretch>
        </p:blipFill>
        <p:spPr>
          <a:xfrm rot="20161677">
            <a:off x="-51514" y="-128789"/>
            <a:ext cx="2667842" cy="3169712"/>
          </a:xfrm>
          <a:prstGeom prst="rect">
            <a:avLst/>
          </a:prstGeom>
        </p:spPr>
      </p:pic>
    </p:spTree>
    <p:extLst>
      <p:ext uri="{BB962C8B-B14F-4D97-AF65-F5344CB8AC3E}">
        <p14:creationId xmlns:p14="http://schemas.microsoft.com/office/powerpoint/2010/main" val="1057589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2667842" y="0"/>
            <a:ext cx="9144000" cy="5735637"/>
          </a:xfrm>
        </p:spPr>
        <p:txBody>
          <a:bodyPr>
            <a:normAutofit fontScale="90000"/>
          </a:bodyPr>
          <a:lstStyle/>
          <a:p>
            <a:r>
              <a:rPr lang="en-US" sz="4400" b="1" dirty="0" smtClean="0"/>
              <a:t>Joseph </a:t>
            </a:r>
            <a:r>
              <a:rPr lang="en-US" sz="4400" b="1" dirty="0"/>
              <a:t>was a diligent young </a:t>
            </a:r>
            <a:r>
              <a:rPr lang="en-US" sz="4400" b="1" dirty="0" smtClean="0"/>
              <a:t>man.</a:t>
            </a:r>
            <a:br>
              <a:rPr lang="en-US" sz="4400" b="1" dirty="0" smtClean="0"/>
            </a:br>
            <a:r>
              <a:rPr lang="en-US" sz="4400" b="1" dirty="0" smtClean="0"/>
              <a:t>When </a:t>
            </a:r>
            <a:r>
              <a:rPr lang="en-US" sz="4400" b="1" dirty="0"/>
              <a:t>he was taken to Egypt as a slave, he worked hard in Potiphar’s house.  </a:t>
            </a:r>
            <a:r>
              <a:rPr lang="en-US" sz="4400" b="1" dirty="0" smtClean="0"/>
              <a:t>When in prison, he excelled to the point he was able to help the Pharaoh.</a:t>
            </a:r>
            <a:br>
              <a:rPr lang="en-US" sz="4400" b="1" dirty="0" smtClean="0"/>
            </a:br>
            <a:r>
              <a:rPr lang="en-US" sz="4400" b="1" dirty="0" smtClean="0"/>
              <a:t>Joseph reminds us to always </a:t>
            </a:r>
            <a:r>
              <a:rPr lang="en-US" sz="4400" b="1" dirty="0"/>
              <a:t>do your </a:t>
            </a:r>
            <a:r>
              <a:rPr lang="en-US" sz="4400" b="1" dirty="0" smtClean="0"/>
              <a:t>best. We should always </a:t>
            </a:r>
            <a:r>
              <a:rPr lang="en-US" sz="4400" b="1" dirty="0"/>
              <a:t>give ourselves fully to the work of the Lord because we know that our labor in the Lord is not in </a:t>
            </a:r>
            <a:r>
              <a:rPr lang="en-US" sz="4400" b="1" dirty="0" smtClean="0"/>
              <a:t>vain.</a:t>
            </a:r>
            <a:endParaRPr lang="en-US" sz="4400" b="1" dirty="0"/>
          </a:p>
        </p:txBody>
      </p:sp>
      <p:sp>
        <p:nvSpPr>
          <p:cNvPr id="7" name="TextBox 6"/>
          <p:cNvSpPr txBox="1"/>
          <p:nvPr/>
        </p:nvSpPr>
        <p:spPr>
          <a:xfrm>
            <a:off x="3889420" y="5863758"/>
            <a:ext cx="6548808" cy="707886"/>
          </a:xfrm>
          <a:prstGeom prst="rect">
            <a:avLst/>
          </a:prstGeom>
          <a:noFill/>
        </p:spPr>
        <p:txBody>
          <a:bodyPr wrap="square" rtlCol="0">
            <a:spAutoFit/>
          </a:bodyPr>
          <a:lstStyle/>
          <a:p>
            <a:r>
              <a:rPr lang="en-US" sz="4000" dirty="0" smtClean="0"/>
              <a:t>God is always with me, I am… </a:t>
            </a:r>
            <a:endParaRPr lang="en-US" sz="4000" dirty="0"/>
          </a:p>
        </p:txBody>
      </p:sp>
      <p:pic>
        <p:nvPicPr>
          <p:cNvPr id="8" name="Picture 7"/>
          <p:cNvPicPr>
            <a:picLocks noChangeAspect="1"/>
          </p:cNvPicPr>
          <p:nvPr/>
        </p:nvPicPr>
        <p:blipFill>
          <a:blip r:embed="rId2"/>
          <a:stretch>
            <a:fillRect/>
          </a:stretch>
        </p:blipFill>
        <p:spPr>
          <a:xfrm rot="20161677">
            <a:off x="-115908" y="-115910"/>
            <a:ext cx="2667842" cy="3169712"/>
          </a:xfrm>
          <a:prstGeom prst="rect">
            <a:avLst/>
          </a:prstGeom>
        </p:spPr>
      </p:pic>
    </p:spTree>
    <p:extLst>
      <p:ext uri="{BB962C8B-B14F-4D97-AF65-F5344CB8AC3E}">
        <p14:creationId xmlns:p14="http://schemas.microsoft.com/office/powerpoint/2010/main" val="1475365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2667842" y="0"/>
            <a:ext cx="9144000" cy="5735637"/>
          </a:xfrm>
        </p:spPr>
        <p:txBody>
          <a:bodyPr>
            <a:normAutofit/>
          </a:bodyPr>
          <a:lstStyle/>
          <a:p>
            <a:pPr lvl="0"/>
            <a:r>
              <a:rPr lang="en-US" sz="4400" b="1" dirty="0"/>
              <a:t>Joseph never lost his faith in God and always made the best out of </a:t>
            </a:r>
            <a:r>
              <a:rPr lang="en-US" sz="4400" b="1" dirty="0" smtClean="0"/>
              <a:t>the bad situations he was put in.</a:t>
            </a:r>
            <a:br>
              <a:rPr lang="en-US" sz="4400" b="1" dirty="0" smtClean="0"/>
            </a:br>
            <a:r>
              <a:rPr lang="en-US" sz="4400" b="1" dirty="0"/>
              <a:t/>
            </a:r>
            <a:br>
              <a:rPr lang="en-US" sz="4400" b="1" dirty="0"/>
            </a:br>
            <a:r>
              <a:rPr lang="en-US" sz="4400" b="1" dirty="0" smtClean="0"/>
              <a:t>No </a:t>
            </a:r>
            <a:r>
              <a:rPr lang="en-US" sz="4400" b="1" dirty="0"/>
              <a:t>matter where we are in life, God wants us to do our best</a:t>
            </a:r>
            <a:r>
              <a:rPr lang="en-US" sz="4400" b="1" dirty="0" smtClean="0"/>
              <a:t>! Because </a:t>
            </a:r>
            <a:r>
              <a:rPr lang="en-US" sz="4400" dirty="0" smtClean="0"/>
              <a:t/>
            </a:r>
            <a:br>
              <a:rPr lang="en-US" sz="4400" dirty="0" smtClean="0"/>
            </a:br>
            <a:r>
              <a:rPr lang="en-US" sz="4400" dirty="0"/>
              <a:t/>
            </a:r>
            <a:br>
              <a:rPr lang="en-US" sz="4400" dirty="0"/>
            </a:br>
            <a:endParaRPr lang="en-US" sz="4400" dirty="0"/>
          </a:p>
        </p:txBody>
      </p:sp>
      <p:sp>
        <p:nvSpPr>
          <p:cNvPr id="7" name="TextBox 6"/>
          <p:cNvSpPr txBox="1"/>
          <p:nvPr/>
        </p:nvSpPr>
        <p:spPr>
          <a:xfrm>
            <a:off x="3515932" y="5863758"/>
            <a:ext cx="6922296" cy="707886"/>
          </a:xfrm>
          <a:prstGeom prst="rect">
            <a:avLst/>
          </a:prstGeom>
          <a:noFill/>
        </p:spPr>
        <p:txBody>
          <a:bodyPr wrap="square" rtlCol="0">
            <a:spAutoFit/>
          </a:bodyPr>
          <a:lstStyle/>
          <a:p>
            <a:r>
              <a:rPr lang="en-US" sz="4000" dirty="0" smtClean="0"/>
              <a:t>God is always with me, I am… </a:t>
            </a:r>
            <a:endParaRPr lang="en-US" sz="4000" dirty="0"/>
          </a:p>
        </p:txBody>
      </p:sp>
      <p:pic>
        <p:nvPicPr>
          <p:cNvPr id="8" name="Picture 7"/>
          <p:cNvPicPr>
            <a:picLocks noChangeAspect="1"/>
          </p:cNvPicPr>
          <p:nvPr/>
        </p:nvPicPr>
        <p:blipFill>
          <a:blip r:embed="rId2"/>
          <a:stretch>
            <a:fillRect/>
          </a:stretch>
        </p:blipFill>
        <p:spPr>
          <a:xfrm rot="20161677">
            <a:off x="-51514" y="-128789"/>
            <a:ext cx="2667842" cy="3169712"/>
          </a:xfrm>
          <a:prstGeom prst="rect">
            <a:avLst/>
          </a:prstGeom>
        </p:spPr>
      </p:pic>
    </p:spTree>
    <p:extLst>
      <p:ext uri="{BB962C8B-B14F-4D97-AF65-F5344CB8AC3E}">
        <p14:creationId xmlns:p14="http://schemas.microsoft.com/office/powerpoint/2010/main" val="1008906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9">
      <a:dk1>
        <a:srgbClr val="54A838"/>
      </a:dk1>
      <a:lt1>
        <a:srgbClr val="FFFFFF"/>
      </a:lt1>
      <a:dk2>
        <a:srgbClr val="0070C0"/>
      </a:dk2>
      <a:lt2>
        <a:srgbClr val="5DF0F6"/>
      </a:lt2>
      <a:accent1>
        <a:srgbClr val="FFFFFF"/>
      </a:accent1>
      <a:accent2>
        <a:srgbClr val="009DD9"/>
      </a:accent2>
      <a:accent3>
        <a:srgbClr val="0BD0D9"/>
      </a:accent3>
      <a:accent4>
        <a:srgbClr val="10CF9B"/>
      </a:accent4>
      <a:accent5>
        <a:srgbClr val="7CCA62"/>
      </a:accent5>
      <a:accent6>
        <a:srgbClr val="A5C249"/>
      </a:accent6>
      <a:hlink>
        <a:srgbClr val="F49100"/>
      </a:hlink>
      <a:folHlink>
        <a:srgbClr val="FFFF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70</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Joseph was being accused of doing bad things to Potiphar’s wife and was imprisoned.  In the midst of dangers  and adversities, God protected  him because of his faithfulness. Joseph may not have seen the overall picture of God’s plan in his life, yet he remained faithful to God instead of complaining and embracing the culture of the people of Egypt.   In return, the Lord cared for him.</vt:lpstr>
      <vt:lpstr>Joseph was a diligent young man. When he was taken to Egypt as a slave, he worked hard in Potiphar’s house.  When in prison, he excelled to the point he was able to help the Pharaoh. Joseph reminds us to always do your best. We should always give ourselves fully to the work of the Lord because we know that our labor in the Lord is not in vain.</vt:lpstr>
      <vt:lpstr>Joseph never lost his faith in God and always made the best out of the bad situations he was put in.  No matter where we are in life, God wants us to do our best! Because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unusual dreams caused Joseph’s brothers to be more envious of him. Later on,  they literally decided  to take his life because of jealousy. When an opportunity came, the brothers threw Joseph into a well and then made up a story to hide the truth to their father. You see how jealousy wrecks even a close family relationship.</dc:title>
  <dc:creator>Liza Roach</dc:creator>
  <cp:lastModifiedBy>Liza Roach</cp:lastModifiedBy>
  <cp:revision>5</cp:revision>
  <dcterms:created xsi:type="dcterms:W3CDTF">2021-06-29T18:19:32Z</dcterms:created>
  <dcterms:modified xsi:type="dcterms:W3CDTF">2021-07-08T15:06:10Z</dcterms:modified>
</cp:coreProperties>
</file>