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4"/>
  </p:sldMasterIdLst>
  <p:notesMasterIdLst>
    <p:notesMasterId r:id="rId28"/>
  </p:notesMasterIdLst>
  <p:sldIdLst>
    <p:sldId id="259" r:id="rId5"/>
    <p:sldId id="261" r:id="rId6"/>
    <p:sldId id="272" r:id="rId7"/>
    <p:sldId id="277" r:id="rId8"/>
    <p:sldId id="282" r:id="rId9"/>
    <p:sldId id="283" r:id="rId10"/>
    <p:sldId id="284" r:id="rId11"/>
    <p:sldId id="3269" r:id="rId12"/>
    <p:sldId id="3270" r:id="rId13"/>
    <p:sldId id="3271" r:id="rId14"/>
    <p:sldId id="281" r:id="rId15"/>
    <p:sldId id="278" r:id="rId16"/>
    <p:sldId id="608" r:id="rId17"/>
    <p:sldId id="3244" r:id="rId18"/>
    <p:sldId id="3267" r:id="rId19"/>
    <p:sldId id="3265" r:id="rId20"/>
    <p:sldId id="3266" r:id="rId21"/>
    <p:sldId id="3268" r:id="rId22"/>
    <p:sldId id="279" r:id="rId23"/>
    <p:sldId id="3259" r:id="rId24"/>
    <p:sldId id="3262" r:id="rId25"/>
    <p:sldId id="3263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6327" autoAdjust="0"/>
  </p:normalViewPr>
  <p:slideViewPr>
    <p:cSldViewPr snapToGrid="0">
      <p:cViewPr varScale="1">
        <p:scale>
          <a:sx n="124" d="100"/>
          <a:sy n="124" d="100"/>
        </p:scale>
        <p:origin x="208" y="440"/>
      </p:cViewPr>
      <p:guideLst/>
    </p:cSldViewPr>
  </p:slideViewPr>
  <p:outlineViewPr>
    <p:cViewPr>
      <p:scale>
        <a:sx n="33" d="100"/>
        <a:sy n="33" d="100"/>
      </p:scale>
      <p:origin x="0" y="-58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14569-00F5-1043-9566-47607E9853FD}" type="doc">
      <dgm:prSet loTypeId="urn:microsoft.com/office/officeart/2005/8/layout/cycle8" loCatId="" qsTypeId="urn:microsoft.com/office/officeart/2005/8/quickstyle/simple2" qsCatId="simple" csTypeId="urn:microsoft.com/office/officeart/2005/8/colors/colorful1" csCatId="colorful" phldr="1"/>
      <dgm:spPr/>
    </dgm:pt>
    <dgm:pt modelId="{15AFF3F0-F3DC-F345-852E-E715624C01AC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Calibri"/>
              <a:cs typeface="Calibri"/>
            </a:rPr>
            <a:t>Beliefs</a:t>
          </a:r>
        </a:p>
      </dgm:t>
    </dgm:pt>
    <dgm:pt modelId="{23F71BBF-4062-E648-A706-6584A1DDDCB0}" type="parTrans" cxnId="{61C4EEAA-73B3-C040-B27B-6BD2B6E578FB}">
      <dgm:prSet/>
      <dgm:spPr/>
      <dgm:t>
        <a:bodyPr/>
        <a:lstStyle/>
        <a:p>
          <a:endParaRPr lang="en-US"/>
        </a:p>
      </dgm:t>
    </dgm:pt>
    <dgm:pt modelId="{AF9C3DF7-FF42-D241-BD01-30777478667A}" type="sibTrans" cxnId="{61C4EEAA-73B3-C040-B27B-6BD2B6E578FB}">
      <dgm:prSet/>
      <dgm:spPr/>
      <dgm:t>
        <a:bodyPr/>
        <a:lstStyle/>
        <a:p>
          <a:endParaRPr lang="en-US"/>
        </a:p>
      </dgm:t>
    </dgm:pt>
    <dgm:pt modelId="{A4B27157-E3D0-7749-8FB0-84BA0B0E5BB3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Calibri"/>
              <a:cs typeface="Calibri"/>
            </a:rPr>
            <a:t>Prayer &amp; Worship </a:t>
          </a:r>
        </a:p>
      </dgm:t>
    </dgm:pt>
    <dgm:pt modelId="{7F51D119-4C64-7546-BDE6-3CEF3F2AC1E0}" type="parTrans" cxnId="{0CAA4081-D0CF-4A46-9D10-820443A44D2F}">
      <dgm:prSet/>
      <dgm:spPr/>
      <dgm:t>
        <a:bodyPr/>
        <a:lstStyle/>
        <a:p>
          <a:endParaRPr lang="en-US"/>
        </a:p>
      </dgm:t>
    </dgm:pt>
    <dgm:pt modelId="{2AE1815E-7D5F-124E-9F2F-1C31C5AD5222}" type="sibTrans" cxnId="{0CAA4081-D0CF-4A46-9D10-820443A44D2F}">
      <dgm:prSet/>
      <dgm:spPr/>
      <dgm:t>
        <a:bodyPr/>
        <a:lstStyle/>
        <a:p>
          <a:endParaRPr lang="en-US"/>
        </a:p>
      </dgm:t>
    </dgm:pt>
    <dgm:pt modelId="{AF41E893-101E-DF4F-B9C4-CCEAE1EA524A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Calibri"/>
              <a:cs typeface="Calibri"/>
            </a:rPr>
            <a:t>Living Morally  </a:t>
          </a:r>
        </a:p>
      </dgm:t>
    </dgm:pt>
    <dgm:pt modelId="{1B4C1FD5-18F0-CE40-BEBA-333AA3F2A2F8}" type="parTrans" cxnId="{5BDA281A-7DE5-AD44-AA34-2794531D58FD}">
      <dgm:prSet/>
      <dgm:spPr/>
      <dgm:t>
        <a:bodyPr/>
        <a:lstStyle/>
        <a:p>
          <a:endParaRPr lang="en-US"/>
        </a:p>
      </dgm:t>
    </dgm:pt>
    <dgm:pt modelId="{141D06ED-7222-BA41-A8DC-E8238F24ADC9}" type="sibTrans" cxnId="{5BDA281A-7DE5-AD44-AA34-2794531D58FD}">
      <dgm:prSet/>
      <dgm:spPr/>
      <dgm:t>
        <a:bodyPr/>
        <a:lstStyle/>
        <a:p>
          <a:endParaRPr lang="en-US"/>
        </a:p>
      </dgm:t>
    </dgm:pt>
    <dgm:pt modelId="{42D915D7-80F1-BC44-9CA0-DB85C418A380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Calibri"/>
              <a:cs typeface="Calibri"/>
            </a:rPr>
            <a:t>Christian Practices</a:t>
          </a:r>
        </a:p>
      </dgm:t>
    </dgm:pt>
    <dgm:pt modelId="{E390C19D-EAAE-3946-A1CB-CC34A76A462D}" type="parTrans" cxnId="{E17DA6FC-9590-E343-8754-0A4518B143F6}">
      <dgm:prSet/>
      <dgm:spPr/>
      <dgm:t>
        <a:bodyPr/>
        <a:lstStyle/>
        <a:p>
          <a:endParaRPr lang="en-US"/>
        </a:p>
      </dgm:t>
    </dgm:pt>
    <dgm:pt modelId="{E40B54F2-8E99-5443-B390-AC3A6C9D8AFB}" type="sibTrans" cxnId="{E17DA6FC-9590-E343-8754-0A4518B143F6}">
      <dgm:prSet/>
      <dgm:spPr/>
      <dgm:t>
        <a:bodyPr/>
        <a:lstStyle/>
        <a:p>
          <a:endParaRPr lang="en-US"/>
        </a:p>
      </dgm:t>
    </dgm:pt>
    <dgm:pt modelId="{570C2620-2EF7-D34C-A0CC-E8D197024F21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Calibri"/>
              <a:cs typeface="Calibri"/>
            </a:rPr>
            <a:t>Service &amp; Social Justice</a:t>
          </a:r>
        </a:p>
      </dgm:t>
    </dgm:pt>
    <dgm:pt modelId="{05C0A59D-7C28-B14D-837E-6D6A37956D86}" type="parTrans" cxnId="{42F38398-1399-F84D-A95D-712C59EFA915}">
      <dgm:prSet/>
      <dgm:spPr/>
      <dgm:t>
        <a:bodyPr/>
        <a:lstStyle/>
        <a:p>
          <a:endParaRPr lang="en-US"/>
        </a:p>
      </dgm:t>
    </dgm:pt>
    <dgm:pt modelId="{467AB71D-FE5C-B142-B113-1B655AA9F25F}" type="sibTrans" cxnId="{42F38398-1399-F84D-A95D-712C59EFA915}">
      <dgm:prSet/>
      <dgm:spPr/>
      <dgm:t>
        <a:bodyPr/>
        <a:lstStyle/>
        <a:p>
          <a:endParaRPr lang="en-US"/>
        </a:p>
      </dgm:t>
    </dgm:pt>
    <dgm:pt modelId="{BA593A23-E401-594A-8FB3-46984BE690F1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Calibri"/>
              <a:cs typeface="Calibri"/>
            </a:rPr>
            <a:t>Bible </a:t>
          </a:r>
        </a:p>
      </dgm:t>
    </dgm:pt>
    <dgm:pt modelId="{0167007A-024B-7C44-904A-33D16638623A}" type="parTrans" cxnId="{ED4DBB8E-0C9E-0742-B5C9-EF5CA7307C86}">
      <dgm:prSet/>
      <dgm:spPr/>
      <dgm:t>
        <a:bodyPr/>
        <a:lstStyle/>
        <a:p>
          <a:endParaRPr lang="en-US"/>
        </a:p>
      </dgm:t>
    </dgm:pt>
    <dgm:pt modelId="{9EE801FA-A6CD-4342-93E7-FEB9EEE9037A}" type="sibTrans" cxnId="{ED4DBB8E-0C9E-0742-B5C9-EF5CA7307C86}">
      <dgm:prSet/>
      <dgm:spPr/>
      <dgm:t>
        <a:bodyPr/>
        <a:lstStyle/>
        <a:p>
          <a:endParaRPr lang="en-US"/>
        </a:p>
      </dgm:t>
    </dgm:pt>
    <dgm:pt modelId="{A14655E5-3945-5648-B517-11FBE90F968C}">
      <dgm:prSet phldrT="[Text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Calibri"/>
              <a:cs typeface="Calibri"/>
            </a:rPr>
            <a:t>Family Life Skills</a:t>
          </a:r>
        </a:p>
      </dgm:t>
    </dgm:pt>
    <dgm:pt modelId="{5C0E1A2D-31A3-364D-9886-85783F9C2686}" type="sibTrans" cxnId="{64A43B07-2EC2-564B-9EA9-78880926681F}">
      <dgm:prSet/>
      <dgm:spPr/>
      <dgm:t>
        <a:bodyPr/>
        <a:lstStyle/>
        <a:p>
          <a:endParaRPr lang="en-US"/>
        </a:p>
      </dgm:t>
    </dgm:pt>
    <dgm:pt modelId="{4A548787-E786-C14E-9668-FFDE887AFDC7}" type="parTrans" cxnId="{64A43B07-2EC2-564B-9EA9-78880926681F}">
      <dgm:prSet/>
      <dgm:spPr/>
      <dgm:t>
        <a:bodyPr/>
        <a:lstStyle/>
        <a:p>
          <a:endParaRPr lang="en-US"/>
        </a:p>
      </dgm:t>
    </dgm:pt>
    <dgm:pt modelId="{7FD642BB-F498-7F4D-BA18-64A2297A1675}" type="pres">
      <dgm:prSet presAssocID="{AD014569-00F5-1043-9566-47607E9853FD}" presName="compositeShape" presStyleCnt="0">
        <dgm:presLayoutVars>
          <dgm:chMax val="7"/>
          <dgm:dir/>
          <dgm:resizeHandles val="exact"/>
        </dgm:presLayoutVars>
      </dgm:prSet>
      <dgm:spPr/>
    </dgm:pt>
    <dgm:pt modelId="{D2B4131C-ABAB-C94A-B72F-AC67BC6BAE3D}" type="pres">
      <dgm:prSet presAssocID="{AD014569-00F5-1043-9566-47607E9853FD}" presName="wedge1" presStyleLbl="node1" presStyleIdx="0" presStyleCnt="7"/>
      <dgm:spPr/>
    </dgm:pt>
    <dgm:pt modelId="{8E0BEAEF-9531-B741-9FDE-8DD02990CAFD}" type="pres">
      <dgm:prSet presAssocID="{AD014569-00F5-1043-9566-47607E9853FD}" presName="dummy1a" presStyleCnt="0"/>
      <dgm:spPr/>
    </dgm:pt>
    <dgm:pt modelId="{2391212B-0BBA-6948-A53B-20CA655BCFE2}" type="pres">
      <dgm:prSet presAssocID="{AD014569-00F5-1043-9566-47607E9853FD}" presName="dummy1b" presStyleCnt="0"/>
      <dgm:spPr/>
    </dgm:pt>
    <dgm:pt modelId="{48634C8A-153E-7043-A2B6-C138703A711F}" type="pres">
      <dgm:prSet presAssocID="{AD014569-00F5-1043-9566-47607E9853FD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F84A2FE4-25DF-7E46-8800-90928EC7B106}" type="pres">
      <dgm:prSet presAssocID="{AD014569-00F5-1043-9566-47607E9853FD}" presName="wedge2" presStyleLbl="node1" presStyleIdx="1" presStyleCnt="7"/>
      <dgm:spPr/>
    </dgm:pt>
    <dgm:pt modelId="{FE80AECA-7AB9-A04A-A145-5E3F53BF9BCF}" type="pres">
      <dgm:prSet presAssocID="{AD014569-00F5-1043-9566-47607E9853FD}" presName="dummy2a" presStyleCnt="0"/>
      <dgm:spPr/>
    </dgm:pt>
    <dgm:pt modelId="{3DB2D96B-52AD-224B-BB2A-0F2CDFC3ACD5}" type="pres">
      <dgm:prSet presAssocID="{AD014569-00F5-1043-9566-47607E9853FD}" presName="dummy2b" presStyleCnt="0"/>
      <dgm:spPr/>
    </dgm:pt>
    <dgm:pt modelId="{D9603A46-0252-4747-865F-F35B40B897D2}" type="pres">
      <dgm:prSet presAssocID="{AD014569-00F5-1043-9566-47607E9853FD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5C790613-E9F0-1E49-B8F0-FC6E330A620F}" type="pres">
      <dgm:prSet presAssocID="{AD014569-00F5-1043-9566-47607E9853FD}" presName="wedge3" presStyleLbl="node1" presStyleIdx="2" presStyleCnt="7"/>
      <dgm:spPr/>
    </dgm:pt>
    <dgm:pt modelId="{E79E4DAA-3811-7946-BAEA-E42356CF9BEB}" type="pres">
      <dgm:prSet presAssocID="{AD014569-00F5-1043-9566-47607E9853FD}" presName="dummy3a" presStyleCnt="0"/>
      <dgm:spPr/>
    </dgm:pt>
    <dgm:pt modelId="{A1B9D4CA-D6D7-B448-B648-8E87B6D1267B}" type="pres">
      <dgm:prSet presAssocID="{AD014569-00F5-1043-9566-47607E9853FD}" presName="dummy3b" presStyleCnt="0"/>
      <dgm:spPr/>
    </dgm:pt>
    <dgm:pt modelId="{FF8FEF8C-A0C4-FC41-A791-3CDB1B97BF1B}" type="pres">
      <dgm:prSet presAssocID="{AD014569-00F5-1043-9566-47607E9853FD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0335AE45-4B86-D045-B04C-0E5F2BB9D27C}" type="pres">
      <dgm:prSet presAssocID="{AD014569-00F5-1043-9566-47607E9853FD}" presName="wedge4" presStyleLbl="node1" presStyleIdx="3" presStyleCnt="7"/>
      <dgm:spPr/>
    </dgm:pt>
    <dgm:pt modelId="{3F55FB37-46D1-1748-A718-3202BD8EFBE2}" type="pres">
      <dgm:prSet presAssocID="{AD014569-00F5-1043-9566-47607E9853FD}" presName="dummy4a" presStyleCnt="0"/>
      <dgm:spPr/>
    </dgm:pt>
    <dgm:pt modelId="{85D68A33-634D-D945-B9BF-842250340855}" type="pres">
      <dgm:prSet presAssocID="{AD014569-00F5-1043-9566-47607E9853FD}" presName="dummy4b" presStyleCnt="0"/>
      <dgm:spPr/>
    </dgm:pt>
    <dgm:pt modelId="{23701F8C-0A50-3E4F-81A4-3FAA30E1A679}" type="pres">
      <dgm:prSet presAssocID="{AD014569-00F5-1043-9566-47607E9853FD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0DB4A242-8AFC-7945-924F-0F5D4510F88E}" type="pres">
      <dgm:prSet presAssocID="{AD014569-00F5-1043-9566-47607E9853FD}" presName="wedge5" presStyleLbl="node1" presStyleIdx="4" presStyleCnt="7"/>
      <dgm:spPr/>
    </dgm:pt>
    <dgm:pt modelId="{BC3ED906-C785-1649-AE71-88F067628D75}" type="pres">
      <dgm:prSet presAssocID="{AD014569-00F5-1043-9566-47607E9853FD}" presName="dummy5a" presStyleCnt="0"/>
      <dgm:spPr/>
    </dgm:pt>
    <dgm:pt modelId="{A32A8862-6CB5-E243-9808-36254FAFBD10}" type="pres">
      <dgm:prSet presAssocID="{AD014569-00F5-1043-9566-47607E9853FD}" presName="dummy5b" presStyleCnt="0"/>
      <dgm:spPr/>
    </dgm:pt>
    <dgm:pt modelId="{950B65C0-1EFD-3341-AED8-E728BE2E960F}" type="pres">
      <dgm:prSet presAssocID="{AD014569-00F5-1043-9566-47607E9853FD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8B284030-E92B-E44D-8354-3B28140E70E6}" type="pres">
      <dgm:prSet presAssocID="{AD014569-00F5-1043-9566-47607E9853FD}" presName="wedge6" presStyleLbl="node1" presStyleIdx="5" presStyleCnt="7"/>
      <dgm:spPr/>
    </dgm:pt>
    <dgm:pt modelId="{8AD8DACC-ED82-C941-B781-570800349D42}" type="pres">
      <dgm:prSet presAssocID="{AD014569-00F5-1043-9566-47607E9853FD}" presName="dummy6a" presStyleCnt="0"/>
      <dgm:spPr/>
    </dgm:pt>
    <dgm:pt modelId="{460D4DBA-C556-7441-BD6D-9734B410640F}" type="pres">
      <dgm:prSet presAssocID="{AD014569-00F5-1043-9566-47607E9853FD}" presName="dummy6b" presStyleCnt="0"/>
      <dgm:spPr/>
    </dgm:pt>
    <dgm:pt modelId="{80BC6FB8-C2CE-DA49-863B-0CBB000D921E}" type="pres">
      <dgm:prSet presAssocID="{AD014569-00F5-1043-9566-47607E9853FD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82393DED-0812-A046-86F5-B2A26A8D4777}" type="pres">
      <dgm:prSet presAssocID="{AD014569-00F5-1043-9566-47607E9853FD}" presName="wedge7" presStyleLbl="node1" presStyleIdx="6" presStyleCnt="7"/>
      <dgm:spPr/>
    </dgm:pt>
    <dgm:pt modelId="{452C9548-54B8-7941-8A85-5577A43025C2}" type="pres">
      <dgm:prSet presAssocID="{AD014569-00F5-1043-9566-47607E9853FD}" presName="dummy7a" presStyleCnt="0"/>
      <dgm:spPr/>
    </dgm:pt>
    <dgm:pt modelId="{47D8A379-BC3A-2346-B40F-9E5AD7B31866}" type="pres">
      <dgm:prSet presAssocID="{AD014569-00F5-1043-9566-47607E9853FD}" presName="dummy7b" presStyleCnt="0"/>
      <dgm:spPr/>
    </dgm:pt>
    <dgm:pt modelId="{410D3643-2AF8-FC48-8342-AAFB47597FE7}" type="pres">
      <dgm:prSet presAssocID="{AD014569-00F5-1043-9566-47607E9853FD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596184CC-827E-434A-9572-36B2058A7EFD}" type="pres">
      <dgm:prSet presAssocID="{AF9C3DF7-FF42-D241-BD01-30777478667A}" presName="arrowWedge1" presStyleLbl="fgSibTrans2D1" presStyleIdx="0" presStyleCnt="7"/>
      <dgm:spPr/>
    </dgm:pt>
    <dgm:pt modelId="{018124ED-C60A-794B-8C76-7ADF75B607DE}" type="pres">
      <dgm:prSet presAssocID="{2AE1815E-7D5F-124E-9F2F-1C31C5AD5222}" presName="arrowWedge2" presStyleLbl="fgSibTrans2D1" presStyleIdx="1" presStyleCnt="7"/>
      <dgm:spPr/>
    </dgm:pt>
    <dgm:pt modelId="{CB589831-4946-2747-88AD-E8543B9B51FB}" type="pres">
      <dgm:prSet presAssocID="{141D06ED-7222-BA41-A8DC-E8238F24ADC9}" presName="arrowWedge3" presStyleLbl="fgSibTrans2D1" presStyleIdx="2" presStyleCnt="7"/>
      <dgm:spPr/>
    </dgm:pt>
    <dgm:pt modelId="{EA0D1A55-8A1D-1242-BF66-92D7F560DD14}" type="pres">
      <dgm:prSet presAssocID="{467AB71D-FE5C-B142-B113-1B655AA9F25F}" presName="arrowWedge4" presStyleLbl="fgSibTrans2D1" presStyleIdx="3" presStyleCnt="7"/>
      <dgm:spPr/>
    </dgm:pt>
    <dgm:pt modelId="{0A6A87A7-D297-664E-9B65-3C4D58190258}" type="pres">
      <dgm:prSet presAssocID="{9EE801FA-A6CD-4342-93E7-FEB9EEE9037A}" presName="arrowWedge5" presStyleLbl="fgSibTrans2D1" presStyleIdx="4" presStyleCnt="7"/>
      <dgm:spPr/>
    </dgm:pt>
    <dgm:pt modelId="{FDF20C49-44D8-3C48-BE2C-EEAF558154E3}" type="pres">
      <dgm:prSet presAssocID="{E40B54F2-8E99-5443-B390-AC3A6C9D8AFB}" presName="arrowWedge6" presStyleLbl="fgSibTrans2D1" presStyleIdx="5" presStyleCnt="7"/>
      <dgm:spPr>
        <a:solidFill>
          <a:schemeClr val="accent3">
            <a:lumMod val="60000"/>
            <a:lumOff val="40000"/>
          </a:schemeClr>
        </a:solidFill>
      </dgm:spPr>
    </dgm:pt>
    <dgm:pt modelId="{7E06A803-EA39-9345-B0F4-3B1650245120}" type="pres">
      <dgm:prSet presAssocID="{5C0E1A2D-31A3-364D-9886-85783F9C2686}" presName="arrowWedge7" presStyleLbl="fgSibTrans2D1" presStyleIdx="6" presStyleCnt="7"/>
      <dgm:spPr>
        <a:solidFill>
          <a:schemeClr val="tx2">
            <a:lumMod val="50000"/>
            <a:lumOff val="50000"/>
          </a:schemeClr>
        </a:solidFill>
      </dgm:spPr>
    </dgm:pt>
  </dgm:ptLst>
  <dgm:cxnLst>
    <dgm:cxn modelId="{64A43B07-2EC2-564B-9EA9-78880926681F}" srcId="{AD014569-00F5-1043-9566-47607E9853FD}" destId="{A14655E5-3945-5648-B517-11FBE90F968C}" srcOrd="6" destOrd="0" parTransId="{4A548787-E786-C14E-9668-FFDE887AFDC7}" sibTransId="{5C0E1A2D-31A3-364D-9886-85783F9C2686}"/>
    <dgm:cxn modelId="{9B977E10-9B7A-DE44-A8EC-0A78667D999D}" type="presOf" srcId="{570C2620-2EF7-D34C-A0CC-E8D197024F21}" destId="{0335AE45-4B86-D045-B04C-0E5F2BB9D27C}" srcOrd="0" destOrd="0" presId="urn:microsoft.com/office/officeart/2005/8/layout/cycle8"/>
    <dgm:cxn modelId="{5BDA281A-7DE5-AD44-AA34-2794531D58FD}" srcId="{AD014569-00F5-1043-9566-47607E9853FD}" destId="{AF41E893-101E-DF4F-B9C4-CCEAE1EA524A}" srcOrd="2" destOrd="0" parTransId="{1B4C1FD5-18F0-CE40-BEBA-333AA3F2A2F8}" sibTransId="{141D06ED-7222-BA41-A8DC-E8238F24ADC9}"/>
    <dgm:cxn modelId="{50538020-C564-1B48-B3DA-FE1AA21FE966}" type="presOf" srcId="{15AFF3F0-F3DC-F345-852E-E715624C01AC}" destId="{48634C8A-153E-7043-A2B6-C138703A711F}" srcOrd="1" destOrd="0" presId="urn:microsoft.com/office/officeart/2005/8/layout/cycle8"/>
    <dgm:cxn modelId="{01EA0B3D-7950-D941-97A3-A407EB75B422}" type="presOf" srcId="{AD014569-00F5-1043-9566-47607E9853FD}" destId="{7FD642BB-F498-7F4D-BA18-64A2297A1675}" srcOrd="0" destOrd="0" presId="urn:microsoft.com/office/officeart/2005/8/layout/cycle8"/>
    <dgm:cxn modelId="{EB1BE547-5023-484F-A625-D71A88EBADEF}" type="presOf" srcId="{BA593A23-E401-594A-8FB3-46984BE690F1}" destId="{950B65C0-1EFD-3341-AED8-E728BE2E960F}" srcOrd="1" destOrd="0" presId="urn:microsoft.com/office/officeart/2005/8/layout/cycle8"/>
    <dgm:cxn modelId="{1FF1904C-4F5A-7641-9C48-0A80371D7575}" type="presOf" srcId="{15AFF3F0-F3DC-F345-852E-E715624C01AC}" destId="{D2B4131C-ABAB-C94A-B72F-AC67BC6BAE3D}" srcOrd="0" destOrd="0" presId="urn:microsoft.com/office/officeart/2005/8/layout/cycle8"/>
    <dgm:cxn modelId="{0CAA4081-D0CF-4A46-9D10-820443A44D2F}" srcId="{AD014569-00F5-1043-9566-47607E9853FD}" destId="{A4B27157-E3D0-7749-8FB0-84BA0B0E5BB3}" srcOrd="1" destOrd="0" parTransId="{7F51D119-4C64-7546-BDE6-3CEF3F2AC1E0}" sibTransId="{2AE1815E-7D5F-124E-9F2F-1C31C5AD5222}"/>
    <dgm:cxn modelId="{078B2984-ECBD-F540-8816-9302F2C5E700}" type="presOf" srcId="{A4B27157-E3D0-7749-8FB0-84BA0B0E5BB3}" destId="{D9603A46-0252-4747-865F-F35B40B897D2}" srcOrd="1" destOrd="0" presId="urn:microsoft.com/office/officeart/2005/8/layout/cycle8"/>
    <dgm:cxn modelId="{607F0E87-2405-F54E-9C14-F94E6C0A574B}" type="presOf" srcId="{BA593A23-E401-594A-8FB3-46984BE690F1}" destId="{0DB4A242-8AFC-7945-924F-0F5D4510F88E}" srcOrd="0" destOrd="0" presId="urn:microsoft.com/office/officeart/2005/8/layout/cycle8"/>
    <dgm:cxn modelId="{ED4DBB8E-0C9E-0742-B5C9-EF5CA7307C86}" srcId="{AD014569-00F5-1043-9566-47607E9853FD}" destId="{BA593A23-E401-594A-8FB3-46984BE690F1}" srcOrd="4" destOrd="0" parTransId="{0167007A-024B-7C44-904A-33D16638623A}" sibTransId="{9EE801FA-A6CD-4342-93E7-FEB9EEE9037A}"/>
    <dgm:cxn modelId="{42F38398-1399-F84D-A95D-712C59EFA915}" srcId="{AD014569-00F5-1043-9566-47607E9853FD}" destId="{570C2620-2EF7-D34C-A0CC-E8D197024F21}" srcOrd="3" destOrd="0" parTransId="{05C0A59D-7C28-B14D-837E-6D6A37956D86}" sibTransId="{467AB71D-FE5C-B142-B113-1B655AA9F25F}"/>
    <dgm:cxn modelId="{74FAE8A2-FD6E-854A-AB9F-F4D8F13C1753}" type="presOf" srcId="{42D915D7-80F1-BC44-9CA0-DB85C418A380}" destId="{80BC6FB8-C2CE-DA49-863B-0CBB000D921E}" srcOrd="1" destOrd="0" presId="urn:microsoft.com/office/officeart/2005/8/layout/cycle8"/>
    <dgm:cxn modelId="{61C4EEAA-73B3-C040-B27B-6BD2B6E578FB}" srcId="{AD014569-00F5-1043-9566-47607E9853FD}" destId="{15AFF3F0-F3DC-F345-852E-E715624C01AC}" srcOrd="0" destOrd="0" parTransId="{23F71BBF-4062-E648-A706-6584A1DDDCB0}" sibTransId="{AF9C3DF7-FF42-D241-BD01-30777478667A}"/>
    <dgm:cxn modelId="{D73EC0B9-0509-DB49-AF51-0D78C3700525}" type="presOf" srcId="{570C2620-2EF7-D34C-A0CC-E8D197024F21}" destId="{23701F8C-0A50-3E4F-81A4-3FAA30E1A679}" srcOrd="1" destOrd="0" presId="urn:microsoft.com/office/officeart/2005/8/layout/cycle8"/>
    <dgm:cxn modelId="{CC4F07C8-D186-3E41-B2C7-ECF9D1697614}" type="presOf" srcId="{A14655E5-3945-5648-B517-11FBE90F968C}" destId="{82393DED-0812-A046-86F5-B2A26A8D4777}" srcOrd="0" destOrd="0" presId="urn:microsoft.com/office/officeart/2005/8/layout/cycle8"/>
    <dgm:cxn modelId="{F5E90DCA-A5CE-9749-898F-2B623EB3E25E}" type="presOf" srcId="{AF41E893-101E-DF4F-B9C4-CCEAE1EA524A}" destId="{5C790613-E9F0-1E49-B8F0-FC6E330A620F}" srcOrd="0" destOrd="0" presId="urn:microsoft.com/office/officeart/2005/8/layout/cycle8"/>
    <dgm:cxn modelId="{718C63CA-3E60-1C47-90D6-7571F5B72B37}" type="presOf" srcId="{AF41E893-101E-DF4F-B9C4-CCEAE1EA524A}" destId="{FF8FEF8C-A0C4-FC41-A791-3CDB1B97BF1B}" srcOrd="1" destOrd="0" presId="urn:microsoft.com/office/officeart/2005/8/layout/cycle8"/>
    <dgm:cxn modelId="{9D194BF0-DDEC-3446-914D-1FDEA23BFD1D}" type="presOf" srcId="{A14655E5-3945-5648-B517-11FBE90F968C}" destId="{410D3643-2AF8-FC48-8342-AAFB47597FE7}" srcOrd="1" destOrd="0" presId="urn:microsoft.com/office/officeart/2005/8/layout/cycle8"/>
    <dgm:cxn modelId="{10BD97F0-8816-EA43-A88B-2DA4E5AD6525}" type="presOf" srcId="{42D915D7-80F1-BC44-9CA0-DB85C418A380}" destId="{8B284030-E92B-E44D-8354-3B28140E70E6}" srcOrd="0" destOrd="0" presId="urn:microsoft.com/office/officeart/2005/8/layout/cycle8"/>
    <dgm:cxn modelId="{24A412F3-405A-564E-82A1-035EAF0ECA9E}" type="presOf" srcId="{A4B27157-E3D0-7749-8FB0-84BA0B0E5BB3}" destId="{F84A2FE4-25DF-7E46-8800-90928EC7B106}" srcOrd="0" destOrd="0" presId="urn:microsoft.com/office/officeart/2005/8/layout/cycle8"/>
    <dgm:cxn modelId="{E17DA6FC-9590-E343-8754-0A4518B143F6}" srcId="{AD014569-00F5-1043-9566-47607E9853FD}" destId="{42D915D7-80F1-BC44-9CA0-DB85C418A380}" srcOrd="5" destOrd="0" parTransId="{E390C19D-EAAE-3946-A1CB-CC34A76A462D}" sibTransId="{E40B54F2-8E99-5443-B390-AC3A6C9D8AFB}"/>
    <dgm:cxn modelId="{BBD4C3F6-6667-DF4E-9DC8-8E099BF623E8}" type="presParOf" srcId="{7FD642BB-F498-7F4D-BA18-64A2297A1675}" destId="{D2B4131C-ABAB-C94A-B72F-AC67BC6BAE3D}" srcOrd="0" destOrd="0" presId="urn:microsoft.com/office/officeart/2005/8/layout/cycle8"/>
    <dgm:cxn modelId="{81A6534B-3F49-4549-93A0-7681F7F03B18}" type="presParOf" srcId="{7FD642BB-F498-7F4D-BA18-64A2297A1675}" destId="{8E0BEAEF-9531-B741-9FDE-8DD02990CAFD}" srcOrd="1" destOrd="0" presId="urn:microsoft.com/office/officeart/2005/8/layout/cycle8"/>
    <dgm:cxn modelId="{3E1C2AF1-1C44-7A4B-B214-A5D2E94E7247}" type="presParOf" srcId="{7FD642BB-F498-7F4D-BA18-64A2297A1675}" destId="{2391212B-0BBA-6948-A53B-20CA655BCFE2}" srcOrd="2" destOrd="0" presId="urn:microsoft.com/office/officeart/2005/8/layout/cycle8"/>
    <dgm:cxn modelId="{7108C42E-8A88-204E-93FE-E799640AB8BF}" type="presParOf" srcId="{7FD642BB-F498-7F4D-BA18-64A2297A1675}" destId="{48634C8A-153E-7043-A2B6-C138703A711F}" srcOrd="3" destOrd="0" presId="urn:microsoft.com/office/officeart/2005/8/layout/cycle8"/>
    <dgm:cxn modelId="{60C49F9B-A8B8-C44E-A25F-F3A910B2D7F9}" type="presParOf" srcId="{7FD642BB-F498-7F4D-BA18-64A2297A1675}" destId="{F84A2FE4-25DF-7E46-8800-90928EC7B106}" srcOrd="4" destOrd="0" presId="urn:microsoft.com/office/officeart/2005/8/layout/cycle8"/>
    <dgm:cxn modelId="{FAC6A9E6-6CDB-DF41-8928-414AA8443DA8}" type="presParOf" srcId="{7FD642BB-F498-7F4D-BA18-64A2297A1675}" destId="{FE80AECA-7AB9-A04A-A145-5E3F53BF9BCF}" srcOrd="5" destOrd="0" presId="urn:microsoft.com/office/officeart/2005/8/layout/cycle8"/>
    <dgm:cxn modelId="{45248D14-847E-E947-830A-45B55C238F84}" type="presParOf" srcId="{7FD642BB-F498-7F4D-BA18-64A2297A1675}" destId="{3DB2D96B-52AD-224B-BB2A-0F2CDFC3ACD5}" srcOrd="6" destOrd="0" presId="urn:microsoft.com/office/officeart/2005/8/layout/cycle8"/>
    <dgm:cxn modelId="{506A68EC-36EC-9043-BFB2-36ED5ACF457C}" type="presParOf" srcId="{7FD642BB-F498-7F4D-BA18-64A2297A1675}" destId="{D9603A46-0252-4747-865F-F35B40B897D2}" srcOrd="7" destOrd="0" presId="urn:microsoft.com/office/officeart/2005/8/layout/cycle8"/>
    <dgm:cxn modelId="{9A21A7CA-FC19-3D43-AE1A-D3E0A9538E7D}" type="presParOf" srcId="{7FD642BB-F498-7F4D-BA18-64A2297A1675}" destId="{5C790613-E9F0-1E49-B8F0-FC6E330A620F}" srcOrd="8" destOrd="0" presId="urn:microsoft.com/office/officeart/2005/8/layout/cycle8"/>
    <dgm:cxn modelId="{0CCC7D48-8B50-504B-9F7F-5B91593BC5DB}" type="presParOf" srcId="{7FD642BB-F498-7F4D-BA18-64A2297A1675}" destId="{E79E4DAA-3811-7946-BAEA-E42356CF9BEB}" srcOrd="9" destOrd="0" presId="urn:microsoft.com/office/officeart/2005/8/layout/cycle8"/>
    <dgm:cxn modelId="{D4DB85A8-98C0-F244-85C1-56582F0D5EE9}" type="presParOf" srcId="{7FD642BB-F498-7F4D-BA18-64A2297A1675}" destId="{A1B9D4CA-D6D7-B448-B648-8E87B6D1267B}" srcOrd="10" destOrd="0" presId="urn:microsoft.com/office/officeart/2005/8/layout/cycle8"/>
    <dgm:cxn modelId="{5B9CC4A5-5D5C-7247-A8D6-5F7F12ACC2ED}" type="presParOf" srcId="{7FD642BB-F498-7F4D-BA18-64A2297A1675}" destId="{FF8FEF8C-A0C4-FC41-A791-3CDB1B97BF1B}" srcOrd="11" destOrd="0" presId="urn:microsoft.com/office/officeart/2005/8/layout/cycle8"/>
    <dgm:cxn modelId="{BB22FD89-8C02-AD49-956E-75A21A26355E}" type="presParOf" srcId="{7FD642BB-F498-7F4D-BA18-64A2297A1675}" destId="{0335AE45-4B86-D045-B04C-0E5F2BB9D27C}" srcOrd="12" destOrd="0" presId="urn:microsoft.com/office/officeart/2005/8/layout/cycle8"/>
    <dgm:cxn modelId="{049ED59C-1C36-D74C-B954-062E4CBA0438}" type="presParOf" srcId="{7FD642BB-F498-7F4D-BA18-64A2297A1675}" destId="{3F55FB37-46D1-1748-A718-3202BD8EFBE2}" srcOrd="13" destOrd="0" presId="urn:microsoft.com/office/officeart/2005/8/layout/cycle8"/>
    <dgm:cxn modelId="{B0D44B8D-694F-CE4E-A8F2-CFD782878FF2}" type="presParOf" srcId="{7FD642BB-F498-7F4D-BA18-64A2297A1675}" destId="{85D68A33-634D-D945-B9BF-842250340855}" srcOrd="14" destOrd="0" presId="urn:microsoft.com/office/officeart/2005/8/layout/cycle8"/>
    <dgm:cxn modelId="{6AA8D123-7421-B748-9CFC-ACDE0BD50527}" type="presParOf" srcId="{7FD642BB-F498-7F4D-BA18-64A2297A1675}" destId="{23701F8C-0A50-3E4F-81A4-3FAA30E1A679}" srcOrd="15" destOrd="0" presId="urn:microsoft.com/office/officeart/2005/8/layout/cycle8"/>
    <dgm:cxn modelId="{5DEB7541-2B63-7A45-9323-F0DDA0F13541}" type="presParOf" srcId="{7FD642BB-F498-7F4D-BA18-64A2297A1675}" destId="{0DB4A242-8AFC-7945-924F-0F5D4510F88E}" srcOrd="16" destOrd="0" presId="urn:microsoft.com/office/officeart/2005/8/layout/cycle8"/>
    <dgm:cxn modelId="{04F53D4E-829E-4142-8A81-53CF71B3E046}" type="presParOf" srcId="{7FD642BB-F498-7F4D-BA18-64A2297A1675}" destId="{BC3ED906-C785-1649-AE71-88F067628D75}" srcOrd="17" destOrd="0" presId="urn:microsoft.com/office/officeart/2005/8/layout/cycle8"/>
    <dgm:cxn modelId="{ADF86AF9-5D60-F649-935D-B045ACE1BB23}" type="presParOf" srcId="{7FD642BB-F498-7F4D-BA18-64A2297A1675}" destId="{A32A8862-6CB5-E243-9808-36254FAFBD10}" srcOrd="18" destOrd="0" presId="urn:microsoft.com/office/officeart/2005/8/layout/cycle8"/>
    <dgm:cxn modelId="{F8B141C9-9030-D34E-8AE2-429DB031FCFA}" type="presParOf" srcId="{7FD642BB-F498-7F4D-BA18-64A2297A1675}" destId="{950B65C0-1EFD-3341-AED8-E728BE2E960F}" srcOrd="19" destOrd="0" presId="urn:microsoft.com/office/officeart/2005/8/layout/cycle8"/>
    <dgm:cxn modelId="{D1E77CE9-47D5-8546-A649-74131F445E33}" type="presParOf" srcId="{7FD642BB-F498-7F4D-BA18-64A2297A1675}" destId="{8B284030-E92B-E44D-8354-3B28140E70E6}" srcOrd="20" destOrd="0" presId="urn:microsoft.com/office/officeart/2005/8/layout/cycle8"/>
    <dgm:cxn modelId="{C4212634-E786-2F49-B533-5FD62CDE7397}" type="presParOf" srcId="{7FD642BB-F498-7F4D-BA18-64A2297A1675}" destId="{8AD8DACC-ED82-C941-B781-570800349D42}" srcOrd="21" destOrd="0" presId="urn:microsoft.com/office/officeart/2005/8/layout/cycle8"/>
    <dgm:cxn modelId="{9FC86104-B2BF-AB4D-9E75-ABC7D5938136}" type="presParOf" srcId="{7FD642BB-F498-7F4D-BA18-64A2297A1675}" destId="{460D4DBA-C556-7441-BD6D-9734B410640F}" srcOrd="22" destOrd="0" presId="urn:microsoft.com/office/officeart/2005/8/layout/cycle8"/>
    <dgm:cxn modelId="{981D8313-141E-9E4B-ADA8-92770979AFC1}" type="presParOf" srcId="{7FD642BB-F498-7F4D-BA18-64A2297A1675}" destId="{80BC6FB8-C2CE-DA49-863B-0CBB000D921E}" srcOrd="23" destOrd="0" presId="urn:microsoft.com/office/officeart/2005/8/layout/cycle8"/>
    <dgm:cxn modelId="{21533637-F162-EC4C-9782-CCDCF8CBFB5E}" type="presParOf" srcId="{7FD642BB-F498-7F4D-BA18-64A2297A1675}" destId="{82393DED-0812-A046-86F5-B2A26A8D4777}" srcOrd="24" destOrd="0" presId="urn:microsoft.com/office/officeart/2005/8/layout/cycle8"/>
    <dgm:cxn modelId="{CA1B1044-6FFB-374E-B7D5-95CA3D93C9D0}" type="presParOf" srcId="{7FD642BB-F498-7F4D-BA18-64A2297A1675}" destId="{452C9548-54B8-7941-8A85-5577A43025C2}" srcOrd="25" destOrd="0" presId="urn:microsoft.com/office/officeart/2005/8/layout/cycle8"/>
    <dgm:cxn modelId="{F12E20EA-31DE-7A46-91A8-231F3018BC01}" type="presParOf" srcId="{7FD642BB-F498-7F4D-BA18-64A2297A1675}" destId="{47D8A379-BC3A-2346-B40F-9E5AD7B31866}" srcOrd="26" destOrd="0" presId="urn:microsoft.com/office/officeart/2005/8/layout/cycle8"/>
    <dgm:cxn modelId="{F5273A4E-C4B7-7346-9944-61A36CBC45BF}" type="presParOf" srcId="{7FD642BB-F498-7F4D-BA18-64A2297A1675}" destId="{410D3643-2AF8-FC48-8342-AAFB47597FE7}" srcOrd="27" destOrd="0" presId="urn:microsoft.com/office/officeart/2005/8/layout/cycle8"/>
    <dgm:cxn modelId="{6B374728-B71C-804E-B99A-F7EF60EDBF8E}" type="presParOf" srcId="{7FD642BB-F498-7F4D-BA18-64A2297A1675}" destId="{596184CC-827E-434A-9572-36B2058A7EFD}" srcOrd="28" destOrd="0" presId="urn:microsoft.com/office/officeart/2005/8/layout/cycle8"/>
    <dgm:cxn modelId="{782C3424-7BA7-0341-BE16-080B22490A5F}" type="presParOf" srcId="{7FD642BB-F498-7F4D-BA18-64A2297A1675}" destId="{018124ED-C60A-794B-8C76-7ADF75B607DE}" srcOrd="29" destOrd="0" presId="urn:microsoft.com/office/officeart/2005/8/layout/cycle8"/>
    <dgm:cxn modelId="{5045ACCA-B781-414E-AEE0-A85420C9F577}" type="presParOf" srcId="{7FD642BB-F498-7F4D-BA18-64A2297A1675}" destId="{CB589831-4946-2747-88AD-E8543B9B51FB}" srcOrd="30" destOrd="0" presId="urn:microsoft.com/office/officeart/2005/8/layout/cycle8"/>
    <dgm:cxn modelId="{89E8F39D-FEAD-714E-BA3B-B90972993040}" type="presParOf" srcId="{7FD642BB-F498-7F4D-BA18-64A2297A1675}" destId="{EA0D1A55-8A1D-1242-BF66-92D7F560DD14}" srcOrd="31" destOrd="0" presId="urn:microsoft.com/office/officeart/2005/8/layout/cycle8"/>
    <dgm:cxn modelId="{1348CD16-8EFB-7C4D-9568-9483578F76F6}" type="presParOf" srcId="{7FD642BB-F498-7F4D-BA18-64A2297A1675}" destId="{0A6A87A7-D297-664E-9B65-3C4D58190258}" srcOrd="32" destOrd="0" presId="urn:microsoft.com/office/officeart/2005/8/layout/cycle8"/>
    <dgm:cxn modelId="{AE68313F-E5D8-E349-9990-0006919BA5F1}" type="presParOf" srcId="{7FD642BB-F498-7F4D-BA18-64A2297A1675}" destId="{FDF20C49-44D8-3C48-BE2C-EEAF558154E3}" srcOrd="33" destOrd="0" presId="urn:microsoft.com/office/officeart/2005/8/layout/cycle8"/>
    <dgm:cxn modelId="{7A50F706-59A3-4E47-A1C3-0FD8A3DFF270}" type="presParOf" srcId="{7FD642BB-F498-7F4D-BA18-64A2297A1675}" destId="{7E06A803-EA39-9345-B0F4-3B1650245120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AD974-9578-5C43-A92B-79D52B64BDAB}" type="doc">
      <dgm:prSet loTypeId="urn:microsoft.com/office/officeart/2005/8/layout/process4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26E600-E395-8846-A976-C4285F930DED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Week #1. Family/IG Session and Gathering @ Church OR Small Groups (2 hours) </a:t>
          </a:r>
        </a:p>
      </dgm:t>
    </dgm:pt>
    <dgm:pt modelId="{B5BB742F-1945-D943-AC34-52E3A72FFDF3}" type="parTrans" cxnId="{A7E7C912-EAFA-4247-9263-F3F750960DA7}">
      <dgm:prSet/>
      <dgm:spPr/>
      <dgm:t>
        <a:bodyPr/>
        <a:lstStyle/>
        <a:p>
          <a:endParaRPr lang="en-US"/>
        </a:p>
      </dgm:t>
    </dgm:pt>
    <dgm:pt modelId="{DBD9DBE5-BBB4-BD40-B733-C1789B795048}" type="sibTrans" cxnId="{A7E7C912-EAFA-4247-9263-F3F750960DA7}">
      <dgm:prSet/>
      <dgm:spPr/>
      <dgm:t>
        <a:bodyPr/>
        <a:lstStyle/>
        <a:p>
          <a:endParaRPr lang="en-US"/>
        </a:p>
      </dgm:t>
    </dgm:pt>
    <dgm:pt modelId="{68401327-42EC-E644-8452-D23A59952C4A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Week #2. @ Home Faith Formation (Online)</a:t>
          </a:r>
        </a:p>
      </dgm:t>
    </dgm:pt>
    <dgm:pt modelId="{D91B51C4-69F0-8F40-AAC6-CEE8E9350800}" type="parTrans" cxnId="{37B2155F-411F-C543-9EAD-A5502C3AF994}">
      <dgm:prSet/>
      <dgm:spPr/>
      <dgm:t>
        <a:bodyPr/>
        <a:lstStyle/>
        <a:p>
          <a:endParaRPr lang="en-US"/>
        </a:p>
      </dgm:t>
    </dgm:pt>
    <dgm:pt modelId="{1F0EE09A-B082-5C4F-B71C-4A619B8CE9B2}" type="sibTrans" cxnId="{37B2155F-411F-C543-9EAD-A5502C3AF994}">
      <dgm:prSet/>
      <dgm:spPr/>
      <dgm:t>
        <a:bodyPr/>
        <a:lstStyle/>
        <a:p>
          <a:endParaRPr lang="en-US"/>
        </a:p>
      </dgm:t>
    </dgm:pt>
    <dgm:pt modelId="{AEFF56FE-29DE-5F4E-8B5F-2DD6AB46CED8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Week #3. Age Group Learning (children and parents) @ Church</a:t>
          </a:r>
        </a:p>
      </dgm:t>
    </dgm:pt>
    <dgm:pt modelId="{074E8CFB-EBDE-0E49-8E3F-FB0151090BF6}" type="parTrans" cxnId="{97FE1AA3-C8A1-1946-8A86-627347AC8079}">
      <dgm:prSet/>
      <dgm:spPr/>
      <dgm:t>
        <a:bodyPr/>
        <a:lstStyle/>
        <a:p>
          <a:endParaRPr lang="en-US"/>
        </a:p>
      </dgm:t>
    </dgm:pt>
    <dgm:pt modelId="{2888D6D2-1C27-434D-95C3-4D36823082BF}" type="sibTrans" cxnId="{97FE1AA3-C8A1-1946-8A86-627347AC8079}">
      <dgm:prSet/>
      <dgm:spPr/>
      <dgm:t>
        <a:bodyPr/>
        <a:lstStyle/>
        <a:p>
          <a:endParaRPr lang="en-US"/>
        </a:p>
      </dgm:t>
    </dgm:pt>
    <dgm:pt modelId="{F888D749-01E0-F643-82CD-3852BFA927A6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Week #4. @ Home Faith Formation (Online)</a:t>
          </a:r>
        </a:p>
      </dgm:t>
    </dgm:pt>
    <dgm:pt modelId="{A73B5CB8-57A5-B04E-91C5-FC818536CDF3}" type="parTrans" cxnId="{0CAA5A73-A0E1-C240-B01C-E228044AED09}">
      <dgm:prSet/>
      <dgm:spPr/>
      <dgm:t>
        <a:bodyPr/>
        <a:lstStyle/>
        <a:p>
          <a:endParaRPr lang="en-US"/>
        </a:p>
      </dgm:t>
    </dgm:pt>
    <dgm:pt modelId="{FD96C9DD-A09E-1248-80E4-6B6F96FD5A80}" type="sibTrans" cxnId="{0CAA5A73-A0E1-C240-B01C-E228044AED09}">
      <dgm:prSet/>
      <dgm:spPr/>
      <dgm:t>
        <a:bodyPr/>
        <a:lstStyle/>
        <a:p>
          <a:endParaRPr lang="en-US"/>
        </a:p>
      </dgm:t>
    </dgm:pt>
    <dgm:pt modelId="{F8D34ECB-A371-7647-9BBB-8DA79EDFA22A}" type="pres">
      <dgm:prSet presAssocID="{A12AD974-9578-5C43-A92B-79D52B64BDAB}" presName="Name0" presStyleCnt="0">
        <dgm:presLayoutVars>
          <dgm:dir/>
          <dgm:animLvl val="lvl"/>
          <dgm:resizeHandles val="exact"/>
        </dgm:presLayoutVars>
      </dgm:prSet>
      <dgm:spPr/>
    </dgm:pt>
    <dgm:pt modelId="{21CDC881-5D95-DA4E-9331-6D09A14857E2}" type="pres">
      <dgm:prSet presAssocID="{F888D749-01E0-F643-82CD-3852BFA927A6}" presName="boxAndChildren" presStyleCnt="0"/>
      <dgm:spPr/>
    </dgm:pt>
    <dgm:pt modelId="{2E288F00-B498-4E4A-AE6B-8D571BA2B29B}" type="pres">
      <dgm:prSet presAssocID="{F888D749-01E0-F643-82CD-3852BFA927A6}" presName="parentTextBox" presStyleLbl="node1" presStyleIdx="0" presStyleCnt="4"/>
      <dgm:spPr/>
    </dgm:pt>
    <dgm:pt modelId="{78049B82-7518-4C4F-A21A-66571A07C20D}" type="pres">
      <dgm:prSet presAssocID="{2888D6D2-1C27-434D-95C3-4D36823082BF}" presName="sp" presStyleCnt="0"/>
      <dgm:spPr/>
    </dgm:pt>
    <dgm:pt modelId="{0B07F9F7-3A23-364E-B89D-FBB18881B580}" type="pres">
      <dgm:prSet presAssocID="{AEFF56FE-29DE-5F4E-8B5F-2DD6AB46CED8}" presName="arrowAndChildren" presStyleCnt="0"/>
      <dgm:spPr/>
    </dgm:pt>
    <dgm:pt modelId="{3C7078F2-0760-1747-A618-FCA65C03AF4B}" type="pres">
      <dgm:prSet presAssocID="{AEFF56FE-29DE-5F4E-8B5F-2DD6AB46CED8}" presName="parentTextArrow" presStyleLbl="node1" presStyleIdx="1" presStyleCnt="4"/>
      <dgm:spPr/>
    </dgm:pt>
    <dgm:pt modelId="{D36838B0-0A03-674A-97D2-ED8D2E77F769}" type="pres">
      <dgm:prSet presAssocID="{1F0EE09A-B082-5C4F-B71C-4A619B8CE9B2}" presName="sp" presStyleCnt="0"/>
      <dgm:spPr/>
    </dgm:pt>
    <dgm:pt modelId="{639C6746-9C03-0242-A3AE-3C7772D057C4}" type="pres">
      <dgm:prSet presAssocID="{68401327-42EC-E644-8452-D23A59952C4A}" presName="arrowAndChildren" presStyleCnt="0"/>
      <dgm:spPr/>
    </dgm:pt>
    <dgm:pt modelId="{E581FEDF-C957-2E4E-9E6B-084B1DE9B780}" type="pres">
      <dgm:prSet presAssocID="{68401327-42EC-E644-8452-D23A59952C4A}" presName="parentTextArrow" presStyleLbl="node1" presStyleIdx="2" presStyleCnt="4"/>
      <dgm:spPr/>
    </dgm:pt>
    <dgm:pt modelId="{DFABA8B8-1064-9F41-844B-980CA7934DF8}" type="pres">
      <dgm:prSet presAssocID="{DBD9DBE5-BBB4-BD40-B733-C1789B795048}" presName="sp" presStyleCnt="0"/>
      <dgm:spPr/>
    </dgm:pt>
    <dgm:pt modelId="{F7B5E359-F4D1-954C-8BF8-524166EB0D0B}" type="pres">
      <dgm:prSet presAssocID="{CE26E600-E395-8846-A976-C4285F930DED}" presName="arrowAndChildren" presStyleCnt="0"/>
      <dgm:spPr/>
    </dgm:pt>
    <dgm:pt modelId="{7295E6C2-01A4-484D-877E-438AF1D324D1}" type="pres">
      <dgm:prSet presAssocID="{CE26E600-E395-8846-A976-C4285F930DED}" presName="parentTextArrow" presStyleLbl="node1" presStyleIdx="3" presStyleCnt="4"/>
      <dgm:spPr/>
    </dgm:pt>
  </dgm:ptLst>
  <dgm:cxnLst>
    <dgm:cxn modelId="{A7E7C912-EAFA-4247-9263-F3F750960DA7}" srcId="{A12AD974-9578-5C43-A92B-79D52B64BDAB}" destId="{CE26E600-E395-8846-A976-C4285F930DED}" srcOrd="0" destOrd="0" parTransId="{B5BB742F-1945-D943-AC34-52E3A72FFDF3}" sibTransId="{DBD9DBE5-BBB4-BD40-B733-C1789B795048}"/>
    <dgm:cxn modelId="{3525D917-07D9-0444-A26D-31ABEF42A189}" type="presOf" srcId="{F888D749-01E0-F643-82CD-3852BFA927A6}" destId="{2E288F00-B498-4E4A-AE6B-8D571BA2B29B}" srcOrd="0" destOrd="0" presId="urn:microsoft.com/office/officeart/2005/8/layout/process4"/>
    <dgm:cxn modelId="{6E9FF558-0137-D543-9D73-A1CFD228C100}" type="presOf" srcId="{AEFF56FE-29DE-5F4E-8B5F-2DD6AB46CED8}" destId="{3C7078F2-0760-1747-A618-FCA65C03AF4B}" srcOrd="0" destOrd="0" presId="urn:microsoft.com/office/officeart/2005/8/layout/process4"/>
    <dgm:cxn modelId="{37B2155F-411F-C543-9EAD-A5502C3AF994}" srcId="{A12AD974-9578-5C43-A92B-79D52B64BDAB}" destId="{68401327-42EC-E644-8452-D23A59952C4A}" srcOrd="1" destOrd="0" parTransId="{D91B51C4-69F0-8F40-AAC6-CEE8E9350800}" sibTransId="{1F0EE09A-B082-5C4F-B71C-4A619B8CE9B2}"/>
    <dgm:cxn modelId="{0CAA5A73-A0E1-C240-B01C-E228044AED09}" srcId="{A12AD974-9578-5C43-A92B-79D52B64BDAB}" destId="{F888D749-01E0-F643-82CD-3852BFA927A6}" srcOrd="3" destOrd="0" parTransId="{A73B5CB8-57A5-B04E-91C5-FC818536CDF3}" sibTransId="{FD96C9DD-A09E-1248-80E4-6B6F96FD5A80}"/>
    <dgm:cxn modelId="{F311D78C-2FDE-F34F-ADE9-5C416D710663}" type="presOf" srcId="{A12AD974-9578-5C43-A92B-79D52B64BDAB}" destId="{F8D34ECB-A371-7647-9BBB-8DA79EDFA22A}" srcOrd="0" destOrd="0" presId="urn:microsoft.com/office/officeart/2005/8/layout/process4"/>
    <dgm:cxn modelId="{97FE1AA3-C8A1-1946-8A86-627347AC8079}" srcId="{A12AD974-9578-5C43-A92B-79D52B64BDAB}" destId="{AEFF56FE-29DE-5F4E-8B5F-2DD6AB46CED8}" srcOrd="2" destOrd="0" parTransId="{074E8CFB-EBDE-0E49-8E3F-FB0151090BF6}" sibTransId="{2888D6D2-1C27-434D-95C3-4D36823082BF}"/>
    <dgm:cxn modelId="{55C889AC-68A1-4B4A-9E3F-594B858D6631}" type="presOf" srcId="{68401327-42EC-E644-8452-D23A59952C4A}" destId="{E581FEDF-C957-2E4E-9E6B-084B1DE9B780}" srcOrd="0" destOrd="0" presId="urn:microsoft.com/office/officeart/2005/8/layout/process4"/>
    <dgm:cxn modelId="{4755A5DA-CB71-9A4A-9000-BE15CCD37CA6}" type="presOf" srcId="{CE26E600-E395-8846-A976-C4285F930DED}" destId="{7295E6C2-01A4-484D-877E-438AF1D324D1}" srcOrd="0" destOrd="0" presId="urn:microsoft.com/office/officeart/2005/8/layout/process4"/>
    <dgm:cxn modelId="{D62F2E90-B856-1C46-A00A-CF0F7EB51636}" type="presParOf" srcId="{F8D34ECB-A371-7647-9BBB-8DA79EDFA22A}" destId="{21CDC881-5D95-DA4E-9331-6D09A14857E2}" srcOrd="0" destOrd="0" presId="urn:microsoft.com/office/officeart/2005/8/layout/process4"/>
    <dgm:cxn modelId="{F19A0FA1-E229-454A-9401-C1841EEFEC6D}" type="presParOf" srcId="{21CDC881-5D95-DA4E-9331-6D09A14857E2}" destId="{2E288F00-B498-4E4A-AE6B-8D571BA2B29B}" srcOrd="0" destOrd="0" presId="urn:microsoft.com/office/officeart/2005/8/layout/process4"/>
    <dgm:cxn modelId="{F42F21C0-B00E-DF47-8967-363B5C70E7A5}" type="presParOf" srcId="{F8D34ECB-A371-7647-9BBB-8DA79EDFA22A}" destId="{78049B82-7518-4C4F-A21A-66571A07C20D}" srcOrd="1" destOrd="0" presId="urn:microsoft.com/office/officeart/2005/8/layout/process4"/>
    <dgm:cxn modelId="{2A9AF079-9E5A-D146-AE55-5173DD8029D8}" type="presParOf" srcId="{F8D34ECB-A371-7647-9BBB-8DA79EDFA22A}" destId="{0B07F9F7-3A23-364E-B89D-FBB18881B580}" srcOrd="2" destOrd="0" presId="urn:microsoft.com/office/officeart/2005/8/layout/process4"/>
    <dgm:cxn modelId="{2B77732A-003D-674B-B59F-94CB5697E88E}" type="presParOf" srcId="{0B07F9F7-3A23-364E-B89D-FBB18881B580}" destId="{3C7078F2-0760-1747-A618-FCA65C03AF4B}" srcOrd="0" destOrd="0" presId="urn:microsoft.com/office/officeart/2005/8/layout/process4"/>
    <dgm:cxn modelId="{14960FAF-FBB6-8E44-99F6-3DA6362D10E8}" type="presParOf" srcId="{F8D34ECB-A371-7647-9BBB-8DA79EDFA22A}" destId="{D36838B0-0A03-674A-97D2-ED8D2E77F769}" srcOrd="3" destOrd="0" presId="urn:microsoft.com/office/officeart/2005/8/layout/process4"/>
    <dgm:cxn modelId="{AA02908F-DF94-B34A-A4F3-D92A4B34CF3B}" type="presParOf" srcId="{F8D34ECB-A371-7647-9BBB-8DA79EDFA22A}" destId="{639C6746-9C03-0242-A3AE-3C7772D057C4}" srcOrd="4" destOrd="0" presId="urn:microsoft.com/office/officeart/2005/8/layout/process4"/>
    <dgm:cxn modelId="{C712DFC4-B4A1-5D44-B343-AC46E6CB66D7}" type="presParOf" srcId="{639C6746-9C03-0242-A3AE-3C7772D057C4}" destId="{E581FEDF-C957-2E4E-9E6B-084B1DE9B780}" srcOrd="0" destOrd="0" presId="urn:microsoft.com/office/officeart/2005/8/layout/process4"/>
    <dgm:cxn modelId="{42E4C1C3-8FE2-1049-8A55-8CD955E9B760}" type="presParOf" srcId="{F8D34ECB-A371-7647-9BBB-8DA79EDFA22A}" destId="{DFABA8B8-1064-9F41-844B-980CA7934DF8}" srcOrd="5" destOrd="0" presId="urn:microsoft.com/office/officeart/2005/8/layout/process4"/>
    <dgm:cxn modelId="{C281BCC1-E40C-3F4C-9BA6-857AF4AB5DD1}" type="presParOf" srcId="{F8D34ECB-A371-7647-9BBB-8DA79EDFA22A}" destId="{F7B5E359-F4D1-954C-8BF8-524166EB0D0B}" srcOrd="6" destOrd="0" presId="urn:microsoft.com/office/officeart/2005/8/layout/process4"/>
    <dgm:cxn modelId="{1D0B7697-F7BE-5B4C-8376-7B19D636AE83}" type="presParOf" srcId="{F7B5E359-F4D1-954C-8BF8-524166EB0D0B}" destId="{7295E6C2-01A4-484D-877E-438AF1D324D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2AD974-9578-5C43-A92B-79D52B64BDAB}" type="doc">
      <dgm:prSet loTypeId="urn:microsoft.com/office/officeart/2005/8/layout/process4" loCatId="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26E600-E395-8846-A976-C4285F930DED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Week #1. Family or IG Session &amp; Gathering @ Church OR Small Groups (2 hours) </a:t>
          </a:r>
        </a:p>
      </dgm:t>
    </dgm:pt>
    <dgm:pt modelId="{B5BB742F-1945-D943-AC34-52E3A72FFDF3}" type="parTrans" cxnId="{A7E7C912-EAFA-4247-9263-F3F750960DA7}">
      <dgm:prSet/>
      <dgm:spPr/>
      <dgm:t>
        <a:bodyPr/>
        <a:lstStyle/>
        <a:p>
          <a:endParaRPr lang="en-US"/>
        </a:p>
      </dgm:t>
    </dgm:pt>
    <dgm:pt modelId="{DBD9DBE5-BBB4-BD40-B733-C1789B795048}" type="sibTrans" cxnId="{A7E7C912-EAFA-4247-9263-F3F750960DA7}">
      <dgm:prSet/>
      <dgm:spPr/>
      <dgm:t>
        <a:bodyPr/>
        <a:lstStyle/>
        <a:p>
          <a:endParaRPr lang="en-US"/>
        </a:p>
      </dgm:t>
    </dgm:pt>
    <dgm:pt modelId="{68401327-42EC-E644-8452-D23A59952C4A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Week #2. @ Home Faith Formation (Online)</a:t>
          </a:r>
        </a:p>
      </dgm:t>
    </dgm:pt>
    <dgm:pt modelId="{D91B51C4-69F0-8F40-AAC6-CEE8E9350800}" type="parTrans" cxnId="{37B2155F-411F-C543-9EAD-A5502C3AF994}">
      <dgm:prSet/>
      <dgm:spPr/>
      <dgm:t>
        <a:bodyPr/>
        <a:lstStyle/>
        <a:p>
          <a:endParaRPr lang="en-US"/>
        </a:p>
      </dgm:t>
    </dgm:pt>
    <dgm:pt modelId="{1F0EE09A-B082-5C4F-B71C-4A619B8CE9B2}" type="sibTrans" cxnId="{37B2155F-411F-C543-9EAD-A5502C3AF994}">
      <dgm:prSet/>
      <dgm:spPr/>
      <dgm:t>
        <a:bodyPr/>
        <a:lstStyle/>
        <a:p>
          <a:endParaRPr lang="en-US"/>
        </a:p>
      </dgm:t>
    </dgm:pt>
    <dgm:pt modelId="{AEFF56FE-29DE-5F4E-8B5F-2DD6AB46CED8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Week #3. Family or IG Session &amp; Gathering @ Church  OR Small Groups (2 hours) </a:t>
          </a:r>
        </a:p>
      </dgm:t>
    </dgm:pt>
    <dgm:pt modelId="{074E8CFB-EBDE-0E49-8E3F-FB0151090BF6}" type="parTrans" cxnId="{97FE1AA3-C8A1-1946-8A86-627347AC8079}">
      <dgm:prSet/>
      <dgm:spPr/>
      <dgm:t>
        <a:bodyPr/>
        <a:lstStyle/>
        <a:p>
          <a:endParaRPr lang="en-US"/>
        </a:p>
      </dgm:t>
    </dgm:pt>
    <dgm:pt modelId="{2888D6D2-1C27-434D-95C3-4D36823082BF}" type="sibTrans" cxnId="{97FE1AA3-C8A1-1946-8A86-627347AC8079}">
      <dgm:prSet/>
      <dgm:spPr/>
      <dgm:t>
        <a:bodyPr/>
        <a:lstStyle/>
        <a:p>
          <a:endParaRPr lang="en-US"/>
        </a:p>
      </dgm:t>
    </dgm:pt>
    <dgm:pt modelId="{F888D749-01E0-F643-82CD-3852BFA927A6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Week #4. @ Home Faith Formation (Online)</a:t>
          </a:r>
        </a:p>
      </dgm:t>
    </dgm:pt>
    <dgm:pt modelId="{A73B5CB8-57A5-B04E-91C5-FC818536CDF3}" type="parTrans" cxnId="{0CAA5A73-A0E1-C240-B01C-E228044AED09}">
      <dgm:prSet/>
      <dgm:spPr/>
      <dgm:t>
        <a:bodyPr/>
        <a:lstStyle/>
        <a:p>
          <a:endParaRPr lang="en-US"/>
        </a:p>
      </dgm:t>
    </dgm:pt>
    <dgm:pt modelId="{FD96C9DD-A09E-1248-80E4-6B6F96FD5A80}" type="sibTrans" cxnId="{0CAA5A73-A0E1-C240-B01C-E228044AED09}">
      <dgm:prSet/>
      <dgm:spPr/>
      <dgm:t>
        <a:bodyPr/>
        <a:lstStyle/>
        <a:p>
          <a:endParaRPr lang="en-US"/>
        </a:p>
      </dgm:t>
    </dgm:pt>
    <dgm:pt modelId="{F8D34ECB-A371-7647-9BBB-8DA79EDFA22A}" type="pres">
      <dgm:prSet presAssocID="{A12AD974-9578-5C43-A92B-79D52B64BDAB}" presName="Name0" presStyleCnt="0">
        <dgm:presLayoutVars>
          <dgm:dir/>
          <dgm:animLvl val="lvl"/>
          <dgm:resizeHandles val="exact"/>
        </dgm:presLayoutVars>
      </dgm:prSet>
      <dgm:spPr/>
    </dgm:pt>
    <dgm:pt modelId="{21CDC881-5D95-DA4E-9331-6D09A14857E2}" type="pres">
      <dgm:prSet presAssocID="{F888D749-01E0-F643-82CD-3852BFA927A6}" presName="boxAndChildren" presStyleCnt="0"/>
      <dgm:spPr/>
    </dgm:pt>
    <dgm:pt modelId="{2E288F00-B498-4E4A-AE6B-8D571BA2B29B}" type="pres">
      <dgm:prSet presAssocID="{F888D749-01E0-F643-82CD-3852BFA927A6}" presName="parentTextBox" presStyleLbl="node1" presStyleIdx="0" presStyleCnt="4"/>
      <dgm:spPr/>
    </dgm:pt>
    <dgm:pt modelId="{78049B82-7518-4C4F-A21A-66571A07C20D}" type="pres">
      <dgm:prSet presAssocID="{2888D6D2-1C27-434D-95C3-4D36823082BF}" presName="sp" presStyleCnt="0"/>
      <dgm:spPr/>
    </dgm:pt>
    <dgm:pt modelId="{0B07F9F7-3A23-364E-B89D-FBB18881B580}" type="pres">
      <dgm:prSet presAssocID="{AEFF56FE-29DE-5F4E-8B5F-2DD6AB46CED8}" presName="arrowAndChildren" presStyleCnt="0"/>
      <dgm:spPr/>
    </dgm:pt>
    <dgm:pt modelId="{3C7078F2-0760-1747-A618-FCA65C03AF4B}" type="pres">
      <dgm:prSet presAssocID="{AEFF56FE-29DE-5F4E-8B5F-2DD6AB46CED8}" presName="parentTextArrow" presStyleLbl="node1" presStyleIdx="1" presStyleCnt="4"/>
      <dgm:spPr/>
    </dgm:pt>
    <dgm:pt modelId="{D36838B0-0A03-674A-97D2-ED8D2E77F769}" type="pres">
      <dgm:prSet presAssocID="{1F0EE09A-B082-5C4F-B71C-4A619B8CE9B2}" presName="sp" presStyleCnt="0"/>
      <dgm:spPr/>
    </dgm:pt>
    <dgm:pt modelId="{639C6746-9C03-0242-A3AE-3C7772D057C4}" type="pres">
      <dgm:prSet presAssocID="{68401327-42EC-E644-8452-D23A59952C4A}" presName="arrowAndChildren" presStyleCnt="0"/>
      <dgm:spPr/>
    </dgm:pt>
    <dgm:pt modelId="{E581FEDF-C957-2E4E-9E6B-084B1DE9B780}" type="pres">
      <dgm:prSet presAssocID="{68401327-42EC-E644-8452-D23A59952C4A}" presName="parentTextArrow" presStyleLbl="node1" presStyleIdx="2" presStyleCnt="4"/>
      <dgm:spPr/>
    </dgm:pt>
    <dgm:pt modelId="{DFABA8B8-1064-9F41-844B-980CA7934DF8}" type="pres">
      <dgm:prSet presAssocID="{DBD9DBE5-BBB4-BD40-B733-C1789B795048}" presName="sp" presStyleCnt="0"/>
      <dgm:spPr/>
    </dgm:pt>
    <dgm:pt modelId="{F7B5E359-F4D1-954C-8BF8-524166EB0D0B}" type="pres">
      <dgm:prSet presAssocID="{CE26E600-E395-8846-A976-C4285F930DED}" presName="arrowAndChildren" presStyleCnt="0"/>
      <dgm:spPr/>
    </dgm:pt>
    <dgm:pt modelId="{7295E6C2-01A4-484D-877E-438AF1D324D1}" type="pres">
      <dgm:prSet presAssocID="{CE26E600-E395-8846-A976-C4285F930DED}" presName="parentTextArrow" presStyleLbl="node1" presStyleIdx="3" presStyleCnt="4"/>
      <dgm:spPr/>
    </dgm:pt>
  </dgm:ptLst>
  <dgm:cxnLst>
    <dgm:cxn modelId="{A7E7C912-EAFA-4247-9263-F3F750960DA7}" srcId="{A12AD974-9578-5C43-A92B-79D52B64BDAB}" destId="{CE26E600-E395-8846-A976-C4285F930DED}" srcOrd="0" destOrd="0" parTransId="{B5BB742F-1945-D943-AC34-52E3A72FFDF3}" sibTransId="{DBD9DBE5-BBB4-BD40-B733-C1789B795048}"/>
    <dgm:cxn modelId="{3525D917-07D9-0444-A26D-31ABEF42A189}" type="presOf" srcId="{F888D749-01E0-F643-82CD-3852BFA927A6}" destId="{2E288F00-B498-4E4A-AE6B-8D571BA2B29B}" srcOrd="0" destOrd="0" presId="urn:microsoft.com/office/officeart/2005/8/layout/process4"/>
    <dgm:cxn modelId="{6E9FF558-0137-D543-9D73-A1CFD228C100}" type="presOf" srcId="{AEFF56FE-29DE-5F4E-8B5F-2DD6AB46CED8}" destId="{3C7078F2-0760-1747-A618-FCA65C03AF4B}" srcOrd="0" destOrd="0" presId="urn:microsoft.com/office/officeart/2005/8/layout/process4"/>
    <dgm:cxn modelId="{37B2155F-411F-C543-9EAD-A5502C3AF994}" srcId="{A12AD974-9578-5C43-A92B-79D52B64BDAB}" destId="{68401327-42EC-E644-8452-D23A59952C4A}" srcOrd="1" destOrd="0" parTransId="{D91B51C4-69F0-8F40-AAC6-CEE8E9350800}" sibTransId="{1F0EE09A-B082-5C4F-B71C-4A619B8CE9B2}"/>
    <dgm:cxn modelId="{0CAA5A73-A0E1-C240-B01C-E228044AED09}" srcId="{A12AD974-9578-5C43-A92B-79D52B64BDAB}" destId="{F888D749-01E0-F643-82CD-3852BFA927A6}" srcOrd="3" destOrd="0" parTransId="{A73B5CB8-57A5-B04E-91C5-FC818536CDF3}" sibTransId="{FD96C9DD-A09E-1248-80E4-6B6F96FD5A80}"/>
    <dgm:cxn modelId="{F311D78C-2FDE-F34F-ADE9-5C416D710663}" type="presOf" srcId="{A12AD974-9578-5C43-A92B-79D52B64BDAB}" destId="{F8D34ECB-A371-7647-9BBB-8DA79EDFA22A}" srcOrd="0" destOrd="0" presId="urn:microsoft.com/office/officeart/2005/8/layout/process4"/>
    <dgm:cxn modelId="{97FE1AA3-C8A1-1946-8A86-627347AC8079}" srcId="{A12AD974-9578-5C43-A92B-79D52B64BDAB}" destId="{AEFF56FE-29DE-5F4E-8B5F-2DD6AB46CED8}" srcOrd="2" destOrd="0" parTransId="{074E8CFB-EBDE-0E49-8E3F-FB0151090BF6}" sibTransId="{2888D6D2-1C27-434D-95C3-4D36823082BF}"/>
    <dgm:cxn modelId="{55C889AC-68A1-4B4A-9E3F-594B858D6631}" type="presOf" srcId="{68401327-42EC-E644-8452-D23A59952C4A}" destId="{E581FEDF-C957-2E4E-9E6B-084B1DE9B780}" srcOrd="0" destOrd="0" presId="urn:microsoft.com/office/officeart/2005/8/layout/process4"/>
    <dgm:cxn modelId="{4755A5DA-CB71-9A4A-9000-BE15CCD37CA6}" type="presOf" srcId="{CE26E600-E395-8846-A976-C4285F930DED}" destId="{7295E6C2-01A4-484D-877E-438AF1D324D1}" srcOrd="0" destOrd="0" presId="urn:microsoft.com/office/officeart/2005/8/layout/process4"/>
    <dgm:cxn modelId="{D62F2E90-B856-1C46-A00A-CF0F7EB51636}" type="presParOf" srcId="{F8D34ECB-A371-7647-9BBB-8DA79EDFA22A}" destId="{21CDC881-5D95-DA4E-9331-6D09A14857E2}" srcOrd="0" destOrd="0" presId="urn:microsoft.com/office/officeart/2005/8/layout/process4"/>
    <dgm:cxn modelId="{F19A0FA1-E229-454A-9401-C1841EEFEC6D}" type="presParOf" srcId="{21CDC881-5D95-DA4E-9331-6D09A14857E2}" destId="{2E288F00-B498-4E4A-AE6B-8D571BA2B29B}" srcOrd="0" destOrd="0" presId="urn:microsoft.com/office/officeart/2005/8/layout/process4"/>
    <dgm:cxn modelId="{F42F21C0-B00E-DF47-8967-363B5C70E7A5}" type="presParOf" srcId="{F8D34ECB-A371-7647-9BBB-8DA79EDFA22A}" destId="{78049B82-7518-4C4F-A21A-66571A07C20D}" srcOrd="1" destOrd="0" presId="urn:microsoft.com/office/officeart/2005/8/layout/process4"/>
    <dgm:cxn modelId="{2A9AF079-9E5A-D146-AE55-5173DD8029D8}" type="presParOf" srcId="{F8D34ECB-A371-7647-9BBB-8DA79EDFA22A}" destId="{0B07F9F7-3A23-364E-B89D-FBB18881B580}" srcOrd="2" destOrd="0" presId="urn:microsoft.com/office/officeart/2005/8/layout/process4"/>
    <dgm:cxn modelId="{2B77732A-003D-674B-B59F-94CB5697E88E}" type="presParOf" srcId="{0B07F9F7-3A23-364E-B89D-FBB18881B580}" destId="{3C7078F2-0760-1747-A618-FCA65C03AF4B}" srcOrd="0" destOrd="0" presId="urn:microsoft.com/office/officeart/2005/8/layout/process4"/>
    <dgm:cxn modelId="{14960FAF-FBB6-8E44-99F6-3DA6362D10E8}" type="presParOf" srcId="{F8D34ECB-A371-7647-9BBB-8DA79EDFA22A}" destId="{D36838B0-0A03-674A-97D2-ED8D2E77F769}" srcOrd="3" destOrd="0" presId="urn:microsoft.com/office/officeart/2005/8/layout/process4"/>
    <dgm:cxn modelId="{AA02908F-DF94-B34A-A4F3-D92A4B34CF3B}" type="presParOf" srcId="{F8D34ECB-A371-7647-9BBB-8DA79EDFA22A}" destId="{639C6746-9C03-0242-A3AE-3C7772D057C4}" srcOrd="4" destOrd="0" presId="urn:microsoft.com/office/officeart/2005/8/layout/process4"/>
    <dgm:cxn modelId="{C712DFC4-B4A1-5D44-B343-AC46E6CB66D7}" type="presParOf" srcId="{639C6746-9C03-0242-A3AE-3C7772D057C4}" destId="{E581FEDF-C957-2E4E-9E6B-084B1DE9B780}" srcOrd="0" destOrd="0" presId="urn:microsoft.com/office/officeart/2005/8/layout/process4"/>
    <dgm:cxn modelId="{42E4C1C3-8FE2-1049-8A55-8CD955E9B760}" type="presParOf" srcId="{F8D34ECB-A371-7647-9BBB-8DA79EDFA22A}" destId="{DFABA8B8-1064-9F41-844B-980CA7934DF8}" srcOrd="5" destOrd="0" presId="urn:microsoft.com/office/officeart/2005/8/layout/process4"/>
    <dgm:cxn modelId="{C281BCC1-E40C-3F4C-9BA6-857AF4AB5DD1}" type="presParOf" srcId="{F8D34ECB-A371-7647-9BBB-8DA79EDFA22A}" destId="{F7B5E359-F4D1-954C-8BF8-524166EB0D0B}" srcOrd="6" destOrd="0" presId="urn:microsoft.com/office/officeart/2005/8/layout/process4"/>
    <dgm:cxn modelId="{1D0B7697-F7BE-5B4C-8376-7B19D636AE83}" type="presParOf" srcId="{F7B5E359-F4D1-954C-8BF8-524166EB0D0B}" destId="{7295E6C2-01A4-484D-877E-438AF1D324D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2AD974-9578-5C43-A92B-79D52B64BDAB}" type="doc">
      <dgm:prSet loTypeId="urn:microsoft.com/office/officeart/2005/8/layout/process4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26E600-E395-8846-A976-C4285F930DED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Week #1. Whole Family or All Ages Learning Experience</a:t>
          </a:r>
        </a:p>
      </dgm:t>
    </dgm:pt>
    <dgm:pt modelId="{B5BB742F-1945-D943-AC34-52E3A72FFDF3}" type="parTrans" cxnId="{A7E7C912-EAFA-4247-9263-F3F750960DA7}">
      <dgm:prSet/>
      <dgm:spPr/>
      <dgm:t>
        <a:bodyPr/>
        <a:lstStyle/>
        <a:p>
          <a:endParaRPr lang="en-US"/>
        </a:p>
      </dgm:t>
    </dgm:pt>
    <dgm:pt modelId="{DBD9DBE5-BBB4-BD40-B733-C1789B795048}" type="sibTrans" cxnId="{A7E7C912-EAFA-4247-9263-F3F750960DA7}">
      <dgm:prSet/>
      <dgm:spPr/>
      <dgm:t>
        <a:bodyPr/>
        <a:lstStyle/>
        <a:p>
          <a:endParaRPr lang="en-US"/>
        </a:p>
      </dgm:t>
    </dgm:pt>
    <dgm:pt modelId="{68401327-42EC-E644-8452-D23A59952C4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Week #2. In-depth Learning Experience</a:t>
          </a:r>
        </a:p>
      </dgm:t>
    </dgm:pt>
    <dgm:pt modelId="{D91B51C4-69F0-8F40-AAC6-CEE8E9350800}" type="parTrans" cxnId="{37B2155F-411F-C543-9EAD-A5502C3AF994}">
      <dgm:prSet/>
      <dgm:spPr/>
      <dgm:t>
        <a:bodyPr/>
        <a:lstStyle/>
        <a:p>
          <a:endParaRPr lang="en-US"/>
        </a:p>
      </dgm:t>
    </dgm:pt>
    <dgm:pt modelId="{1F0EE09A-B082-5C4F-B71C-4A619B8CE9B2}" type="sibTrans" cxnId="{37B2155F-411F-C543-9EAD-A5502C3AF994}">
      <dgm:prSet/>
      <dgm:spPr/>
      <dgm:t>
        <a:bodyPr/>
        <a:lstStyle/>
        <a:p>
          <a:endParaRPr lang="en-US"/>
        </a:p>
      </dgm:t>
    </dgm:pt>
    <dgm:pt modelId="{AEFF56FE-29DE-5F4E-8B5F-2DD6AB46CED8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Week #3. Application Activity  </a:t>
          </a:r>
        </a:p>
      </dgm:t>
    </dgm:pt>
    <dgm:pt modelId="{074E8CFB-EBDE-0E49-8E3F-FB0151090BF6}" type="parTrans" cxnId="{97FE1AA3-C8A1-1946-8A86-627347AC8079}">
      <dgm:prSet/>
      <dgm:spPr/>
      <dgm:t>
        <a:bodyPr/>
        <a:lstStyle/>
        <a:p>
          <a:endParaRPr lang="en-US"/>
        </a:p>
      </dgm:t>
    </dgm:pt>
    <dgm:pt modelId="{2888D6D2-1C27-434D-95C3-4D36823082BF}" type="sibTrans" cxnId="{97FE1AA3-C8A1-1946-8A86-627347AC8079}">
      <dgm:prSet/>
      <dgm:spPr/>
      <dgm:t>
        <a:bodyPr/>
        <a:lstStyle/>
        <a:p>
          <a:endParaRPr lang="en-US"/>
        </a:p>
      </dgm:t>
    </dgm:pt>
    <dgm:pt modelId="{F888D749-01E0-F643-82CD-3852BFA927A6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Week #4. @ Home Faith Formation (Online)</a:t>
          </a:r>
        </a:p>
      </dgm:t>
    </dgm:pt>
    <dgm:pt modelId="{A73B5CB8-57A5-B04E-91C5-FC818536CDF3}" type="parTrans" cxnId="{0CAA5A73-A0E1-C240-B01C-E228044AED09}">
      <dgm:prSet/>
      <dgm:spPr/>
      <dgm:t>
        <a:bodyPr/>
        <a:lstStyle/>
        <a:p>
          <a:endParaRPr lang="en-US"/>
        </a:p>
      </dgm:t>
    </dgm:pt>
    <dgm:pt modelId="{FD96C9DD-A09E-1248-80E4-6B6F96FD5A80}" type="sibTrans" cxnId="{0CAA5A73-A0E1-C240-B01C-E228044AED09}">
      <dgm:prSet/>
      <dgm:spPr/>
      <dgm:t>
        <a:bodyPr/>
        <a:lstStyle/>
        <a:p>
          <a:endParaRPr lang="en-US"/>
        </a:p>
      </dgm:t>
    </dgm:pt>
    <dgm:pt modelId="{F8D34ECB-A371-7647-9BBB-8DA79EDFA22A}" type="pres">
      <dgm:prSet presAssocID="{A12AD974-9578-5C43-A92B-79D52B64BDAB}" presName="Name0" presStyleCnt="0">
        <dgm:presLayoutVars>
          <dgm:dir/>
          <dgm:animLvl val="lvl"/>
          <dgm:resizeHandles val="exact"/>
        </dgm:presLayoutVars>
      </dgm:prSet>
      <dgm:spPr/>
    </dgm:pt>
    <dgm:pt modelId="{21CDC881-5D95-DA4E-9331-6D09A14857E2}" type="pres">
      <dgm:prSet presAssocID="{F888D749-01E0-F643-82CD-3852BFA927A6}" presName="boxAndChildren" presStyleCnt="0"/>
      <dgm:spPr/>
    </dgm:pt>
    <dgm:pt modelId="{2E288F00-B498-4E4A-AE6B-8D571BA2B29B}" type="pres">
      <dgm:prSet presAssocID="{F888D749-01E0-F643-82CD-3852BFA927A6}" presName="parentTextBox" presStyleLbl="node1" presStyleIdx="0" presStyleCnt="4"/>
      <dgm:spPr/>
    </dgm:pt>
    <dgm:pt modelId="{78049B82-7518-4C4F-A21A-66571A07C20D}" type="pres">
      <dgm:prSet presAssocID="{2888D6D2-1C27-434D-95C3-4D36823082BF}" presName="sp" presStyleCnt="0"/>
      <dgm:spPr/>
    </dgm:pt>
    <dgm:pt modelId="{0B07F9F7-3A23-364E-B89D-FBB18881B580}" type="pres">
      <dgm:prSet presAssocID="{AEFF56FE-29DE-5F4E-8B5F-2DD6AB46CED8}" presName="arrowAndChildren" presStyleCnt="0"/>
      <dgm:spPr/>
    </dgm:pt>
    <dgm:pt modelId="{3C7078F2-0760-1747-A618-FCA65C03AF4B}" type="pres">
      <dgm:prSet presAssocID="{AEFF56FE-29DE-5F4E-8B5F-2DD6AB46CED8}" presName="parentTextArrow" presStyleLbl="node1" presStyleIdx="1" presStyleCnt="4"/>
      <dgm:spPr/>
    </dgm:pt>
    <dgm:pt modelId="{D36838B0-0A03-674A-97D2-ED8D2E77F769}" type="pres">
      <dgm:prSet presAssocID="{1F0EE09A-B082-5C4F-B71C-4A619B8CE9B2}" presName="sp" presStyleCnt="0"/>
      <dgm:spPr/>
    </dgm:pt>
    <dgm:pt modelId="{639C6746-9C03-0242-A3AE-3C7772D057C4}" type="pres">
      <dgm:prSet presAssocID="{68401327-42EC-E644-8452-D23A59952C4A}" presName="arrowAndChildren" presStyleCnt="0"/>
      <dgm:spPr/>
    </dgm:pt>
    <dgm:pt modelId="{E581FEDF-C957-2E4E-9E6B-084B1DE9B780}" type="pres">
      <dgm:prSet presAssocID="{68401327-42EC-E644-8452-D23A59952C4A}" presName="parentTextArrow" presStyleLbl="node1" presStyleIdx="2" presStyleCnt="4"/>
      <dgm:spPr/>
    </dgm:pt>
    <dgm:pt modelId="{DFABA8B8-1064-9F41-844B-980CA7934DF8}" type="pres">
      <dgm:prSet presAssocID="{DBD9DBE5-BBB4-BD40-B733-C1789B795048}" presName="sp" presStyleCnt="0"/>
      <dgm:spPr/>
    </dgm:pt>
    <dgm:pt modelId="{F7B5E359-F4D1-954C-8BF8-524166EB0D0B}" type="pres">
      <dgm:prSet presAssocID="{CE26E600-E395-8846-A976-C4285F930DED}" presName="arrowAndChildren" presStyleCnt="0"/>
      <dgm:spPr/>
    </dgm:pt>
    <dgm:pt modelId="{7295E6C2-01A4-484D-877E-438AF1D324D1}" type="pres">
      <dgm:prSet presAssocID="{CE26E600-E395-8846-A976-C4285F930DED}" presName="parentTextArrow" presStyleLbl="node1" presStyleIdx="3" presStyleCnt="4"/>
      <dgm:spPr/>
    </dgm:pt>
  </dgm:ptLst>
  <dgm:cxnLst>
    <dgm:cxn modelId="{A7E7C912-EAFA-4247-9263-F3F750960DA7}" srcId="{A12AD974-9578-5C43-A92B-79D52B64BDAB}" destId="{CE26E600-E395-8846-A976-C4285F930DED}" srcOrd="0" destOrd="0" parTransId="{B5BB742F-1945-D943-AC34-52E3A72FFDF3}" sibTransId="{DBD9DBE5-BBB4-BD40-B733-C1789B795048}"/>
    <dgm:cxn modelId="{3525D917-07D9-0444-A26D-31ABEF42A189}" type="presOf" srcId="{F888D749-01E0-F643-82CD-3852BFA927A6}" destId="{2E288F00-B498-4E4A-AE6B-8D571BA2B29B}" srcOrd="0" destOrd="0" presId="urn:microsoft.com/office/officeart/2005/8/layout/process4"/>
    <dgm:cxn modelId="{6E9FF558-0137-D543-9D73-A1CFD228C100}" type="presOf" srcId="{AEFF56FE-29DE-5F4E-8B5F-2DD6AB46CED8}" destId="{3C7078F2-0760-1747-A618-FCA65C03AF4B}" srcOrd="0" destOrd="0" presId="urn:microsoft.com/office/officeart/2005/8/layout/process4"/>
    <dgm:cxn modelId="{37B2155F-411F-C543-9EAD-A5502C3AF994}" srcId="{A12AD974-9578-5C43-A92B-79D52B64BDAB}" destId="{68401327-42EC-E644-8452-D23A59952C4A}" srcOrd="1" destOrd="0" parTransId="{D91B51C4-69F0-8F40-AAC6-CEE8E9350800}" sibTransId="{1F0EE09A-B082-5C4F-B71C-4A619B8CE9B2}"/>
    <dgm:cxn modelId="{0CAA5A73-A0E1-C240-B01C-E228044AED09}" srcId="{A12AD974-9578-5C43-A92B-79D52B64BDAB}" destId="{F888D749-01E0-F643-82CD-3852BFA927A6}" srcOrd="3" destOrd="0" parTransId="{A73B5CB8-57A5-B04E-91C5-FC818536CDF3}" sibTransId="{FD96C9DD-A09E-1248-80E4-6B6F96FD5A80}"/>
    <dgm:cxn modelId="{F311D78C-2FDE-F34F-ADE9-5C416D710663}" type="presOf" srcId="{A12AD974-9578-5C43-A92B-79D52B64BDAB}" destId="{F8D34ECB-A371-7647-9BBB-8DA79EDFA22A}" srcOrd="0" destOrd="0" presId="urn:microsoft.com/office/officeart/2005/8/layout/process4"/>
    <dgm:cxn modelId="{97FE1AA3-C8A1-1946-8A86-627347AC8079}" srcId="{A12AD974-9578-5C43-A92B-79D52B64BDAB}" destId="{AEFF56FE-29DE-5F4E-8B5F-2DD6AB46CED8}" srcOrd="2" destOrd="0" parTransId="{074E8CFB-EBDE-0E49-8E3F-FB0151090BF6}" sibTransId="{2888D6D2-1C27-434D-95C3-4D36823082BF}"/>
    <dgm:cxn modelId="{55C889AC-68A1-4B4A-9E3F-594B858D6631}" type="presOf" srcId="{68401327-42EC-E644-8452-D23A59952C4A}" destId="{E581FEDF-C957-2E4E-9E6B-084B1DE9B780}" srcOrd="0" destOrd="0" presId="urn:microsoft.com/office/officeart/2005/8/layout/process4"/>
    <dgm:cxn modelId="{4755A5DA-CB71-9A4A-9000-BE15CCD37CA6}" type="presOf" srcId="{CE26E600-E395-8846-A976-C4285F930DED}" destId="{7295E6C2-01A4-484D-877E-438AF1D324D1}" srcOrd="0" destOrd="0" presId="urn:microsoft.com/office/officeart/2005/8/layout/process4"/>
    <dgm:cxn modelId="{D62F2E90-B856-1C46-A00A-CF0F7EB51636}" type="presParOf" srcId="{F8D34ECB-A371-7647-9BBB-8DA79EDFA22A}" destId="{21CDC881-5D95-DA4E-9331-6D09A14857E2}" srcOrd="0" destOrd="0" presId="urn:microsoft.com/office/officeart/2005/8/layout/process4"/>
    <dgm:cxn modelId="{F19A0FA1-E229-454A-9401-C1841EEFEC6D}" type="presParOf" srcId="{21CDC881-5D95-DA4E-9331-6D09A14857E2}" destId="{2E288F00-B498-4E4A-AE6B-8D571BA2B29B}" srcOrd="0" destOrd="0" presId="urn:microsoft.com/office/officeart/2005/8/layout/process4"/>
    <dgm:cxn modelId="{F42F21C0-B00E-DF47-8967-363B5C70E7A5}" type="presParOf" srcId="{F8D34ECB-A371-7647-9BBB-8DA79EDFA22A}" destId="{78049B82-7518-4C4F-A21A-66571A07C20D}" srcOrd="1" destOrd="0" presId="urn:microsoft.com/office/officeart/2005/8/layout/process4"/>
    <dgm:cxn modelId="{2A9AF079-9E5A-D146-AE55-5173DD8029D8}" type="presParOf" srcId="{F8D34ECB-A371-7647-9BBB-8DA79EDFA22A}" destId="{0B07F9F7-3A23-364E-B89D-FBB18881B580}" srcOrd="2" destOrd="0" presId="urn:microsoft.com/office/officeart/2005/8/layout/process4"/>
    <dgm:cxn modelId="{2B77732A-003D-674B-B59F-94CB5697E88E}" type="presParOf" srcId="{0B07F9F7-3A23-364E-B89D-FBB18881B580}" destId="{3C7078F2-0760-1747-A618-FCA65C03AF4B}" srcOrd="0" destOrd="0" presId="urn:microsoft.com/office/officeart/2005/8/layout/process4"/>
    <dgm:cxn modelId="{14960FAF-FBB6-8E44-99F6-3DA6362D10E8}" type="presParOf" srcId="{F8D34ECB-A371-7647-9BBB-8DA79EDFA22A}" destId="{D36838B0-0A03-674A-97D2-ED8D2E77F769}" srcOrd="3" destOrd="0" presId="urn:microsoft.com/office/officeart/2005/8/layout/process4"/>
    <dgm:cxn modelId="{AA02908F-DF94-B34A-A4F3-D92A4B34CF3B}" type="presParOf" srcId="{F8D34ECB-A371-7647-9BBB-8DA79EDFA22A}" destId="{639C6746-9C03-0242-A3AE-3C7772D057C4}" srcOrd="4" destOrd="0" presId="urn:microsoft.com/office/officeart/2005/8/layout/process4"/>
    <dgm:cxn modelId="{C712DFC4-B4A1-5D44-B343-AC46E6CB66D7}" type="presParOf" srcId="{639C6746-9C03-0242-A3AE-3C7772D057C4}" destId="{E581FEDF-C957-2E4E-9E6B-084B1DE9B780}" srcOrd="0" destOrd="0" presId="urn:microsoft.com/office/officeart/2005/8/layout/process4"/>
    <dgm:cxn modelId="{42E4C1C3-8FE2-1049-8A55-8CD955E9B760}" type="presParOf" srcId="{F8D34ECB-A371-7647-9BBB-8DA79EDFA22A}" destId="{DFABA8B8-1064-9F41-844B-980CA7934DF8}" srcOrd="5" destOrd="0" presId="urn:microsoft.com/office/officeart/2005/8/layout/process4"/>
    <dgm:cxn modelId="{C281BCC1-E40C-3F4C-9BA6-857AF4AB5DD1}" type="presParOf" srcId="{F8D34ECB-A371-7647-9BBB-8DA79EDFA22A}" destId="{F7B5E359-F4D1-954C-8BF8-524166EB0D0B}" srcOrd="6" destOrd="0" presId="urn:microsoft.com/office/officeart/2005/8/layout/process4"/>
    <dgm:cxn modelId="{1D0B7697-F7BE-5B4C-8376-7B19D636AE83}" type="presParOf" srcId="{F7B5E359-F4D1-954C-8BF8-524166EB0D0B}" destId="{7295E6C2-01A4-484D-877E-438AF1D324D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2AD974-9578-5C43-A92B-79D52B64BDAB}" type="doc">
      <dgm:prSet loTypeId="urn:microsoft.com/office/officeart/2005/8/layout/process4" loCatId="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26E600-E395-8846-A976-C4285F930DED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Weeks #1-3. Children’s (or Age Group) Programming</a:t>
          </a:r>
        </a:p>
      </dgm:t>
    </dgm:pt>
    <dgm:pt modelId="{B5BB742F-1945-D943-AC34-52E3A72FFDF3}" type="parTrans" cxnId="{A7E7C912-EAFA-4247-9263-F3F750960DA7}">
      <dgm:prSet/>
      <dgm:spPr/>
      <dgm:t>
        <a:bodyPr/>
        <a:lstStyle/>
        <a:p>
          <a:endParaRPr lang="en-US"/>
        </a:p>
      </dgm:t>
    </dgm:pt>
    <dgm:pt modelId="{DBD9DBE5-BBB4-BD40-B733-C1789B795048}" type="sibTrans" cxnId="{A7E7C912-EAFA-4247-9263-F3F750960DA7}">
      <dgm:prSet/>
      <dgm:spPr/>
      <dgm:t>
        <a:bodyPr/>
        <a:lstStyle/>
        <a:p>
          <a:endParaRPr lang="en-US"/>
        </a:p>
      </dgm:t>
    </dgm:pt>
    <dgm:pt modelId="{68401327-42EC-E644-8452-D23A59952C4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Week #4. Family or IG Learning Experience</a:t>
          </a:r>
        </a:p>
      </dgm:t>
    </dgm:pt>
    <dgm:pt modelId="{D91B51C4-69F0-8F40-AAC6-CEE8E9350800}" type="parTrans" cxnId="{37B2155F-411F-C543-9EAD-A5502C3AF994}">
      <dgm:prSet/>
      <dgm:spPr/>
      <dgm:t>
        <a:bodyPr/>
        <a:lstStyle/>
        <a:p>
          <a:endParaRPr lang="en-US"/>
        </a:p>
      </dgm:t>
    </dgm:pt>
    <dgm:pt modelId="{1F0EE09A-B082-5C4F-B71C-4A619B8CE9B2}" type="sibTrans" cxnId="{37B2155F-411F-C543-9EAD-A5502C3AF994}">
      <dgm:prSet/>
      <dgm:spPr/>
      <dgm:t>
        <a:bodyPr/>
        <a:lstStyle/>
        <a:p>
          <a:endParaRPr lang="en-US"/>
        </a:p>
      </dgm:t>
    </dgm:pt>
    <dgm:pt modelId="{AEFF56FE-29DE-5F4E-8B5F-2DD6AB46CED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Weeks #5-7. Children’s (or Age Group) Programming</a:t>
          </a:r>
        </a:p>
      </dgm:t>
    </dgm:pt>
    <dgm:pt modelId="{074E8CFB-EBDE-0E49-8E3F-FB0151090BF6}" type="parTrans" cxnId="{97FE1AA3-C8A1-1946-8A86-627347AC8079}">
      <dgm:prSet/>
      <dgm:spPr/>
      <dgm:t>
        <a:bodyPr/>
        <a:lstStyle/>
        <a:p>
          <a:endParaRPr lang="en-US"/>
        </a:p>
      </dgm:t>
    </dgm:pt>
    <dgm:pt modelId="{2888D6D2-1C27-434D-95C3-4D36823082BF}" type="sibTrans" cxnId="{97FE1AA3-C8A1-1946-8A86-627347AC8079}">
      <dgm:prSet/>
      <dgm:spPr/>
      <dgm:t>
        <a:bodyPr/>
        <a:lstStyle/>
        <a:p>
          <a:endParaRPr lang="en-US"/>
        </a:p>
      </dgm:t>
    </dgm:pt>
    <dgm:pt modelId="{F888D749-01E0-F643-82CD-3852BFA927A6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Week #8. Family Learning Experience </a:t>
          </a:r>
        </a:p>
      </dgm:t>
    </dgm:pt>
    <dgm:pt modelId="{A73B5CB8-57A5-B04E-91C5-FC818536CDF3}" type="parTrans" cxnId="{0CAA5A73-A0E1-C240-B01C-E228044AED09}">
      <dgm:prSet/>
      <dgm:spPr/>
      <dgm:t>
        <a:bodyPr/>
        <a:lstStyle/>
        <a:p>
          <a:endParaRPr lang="en-US"/>
        </a:p>
      </dgm:t>
    </dgm:pt>
    <dgm:pt modelId="{FD96C9DD-A09E-1248-80E4-6B6F96FD5A80}" type="sibTrans" cxnId="{0CAA5A73-A0E1-C240-B01C-E228044AED09}">
      <dgm:prSet/>
      <dgm:spPr/>
      <dgm:t>
        <a:bodyPr/>
        <a:lstStyle/>
        <a:p>
          <a:endParaRPr lang="en-US"/>
        </a:p>
      </dgm:t>
    </dgm:pt>
    <dgm:pt modelId="{F8D34ECB-A371-7647-9BBB-8DA79EDFA22A}" type="pres">
      <dgm:prSet presAssocID="{A12AD974-9578-5C43-A92B-79D52B64BDAB}" presName="Name0" presStyleCnt="0">
        <dgm:presLayoutVars>
          <dgm:dir/>
          <dgm:animLvl val="lvl"/>
          <dgm:resizeHandles val="exact"/>
        </dgm:presLayoutVars>
      </dgm:prSet>
      <dgm:spPr/>
    </dgm:pt>
    <dgm:pt modelId="{21CDC881-5D95-DA4E-9331-6D09A14857E2}" type="pres">
      <dgm:prSet presAssocID="{F888D749-01E0-F643-82CD-3852BFA927A6}" presName="boxAndChildren" presStyleCnt="0"/>
      <dgm:spPr/>
    </dgm:pt>
    <dgm:pt modelId="{2E288F00-B498-4E4A-AE6B-8D571BA2B29B}" type="pres">
      <dgm:prSet presAssocID="{F888D749-01E0-F643-82CD-3852BFA927A6}" presName="parentTextBox" presStyleLbl="node1" presStyleIdx="0" presStyleCnt="4"/>
      <dgm:spPr/>
    </dgm:pt>
    <dgm:pt modelId="{78049B82-7518-4C4F-A21A-66571A07C20D}" type="pres">
      <dgm:prSet presAssocID="{2888D6D2-1C27-434D-95C3-4D36823082BF}" presName="sp" presStyleCnt="0"/>
      <dgm:spPr/>
    </dgm:pt>
    <dgm:pt modelId="{0B07F9F7-3A23-364E-B89D-FBB18881B580}" type="pres">
      <dgm:prSet presAssocID="{AEFF56FE-29DE-5F4E-8B5F-2DD6AB46CED8}" presName="arrowAndChildren" presStyleCnt="0"/>
      <dgm:spPr/>
    </dgm:pt>
    <dgm:pt modelId="{3C7078F2-0760-1747-A618-FCA65C03AF4B}" type="pres">
      <dgm:prSet presAssocID="{AEFF56FE-29DE-5F4E-8B5F-2DD6AB46CED8}" presName="parentTextArrow" presStyleLbl="node1" presStyleIdx="1" presStyleCnt="4"/>
      <dgm:spPr/>
    </dgm:pt>
    <dgm:pt modelId="{D36838B0-0A03-674A-97D2-ED8D2E77F769}" type="pres">
      <dgm:prSet presAssocID="{1F0EE09A-B082-5C4F-B71C-4A619B8CE9B2}" presName="sp" presStyleCnt="0"/>
      <dgm:spPr/>
    </dgm:pt>
    <dgm:pt modelId="{639C6746-9C03-0242-A3AE-3C7772D057C4}" type="pres">
      <dgm:prSet presAssocID="{68401327-42EC-E644-8452-D23A59952C4A}" presName="arrowAndChildren" presStyleCnt="0"/>
      <dgm:spPr/>
    </dgm:pt>
    <dgm:pt modelId="{E581FEDF-C957-2E4E-9E6B-084B1DE9B780}" type="pres">
      <dgm:prSet presAssocID="{68401327-42EC-E644-8452-D23A59952C4A}" presName="parentTextArrow" presStyleLbl="node1" presStyleIdx="2" presStyleCnt="4"/>
      <dgm:spPr/>
    </dgm:pt>
    <dgm:pt modelId="{DFABA8B8-1064-9F41-844B-980CA7934DF8}" type="pres">
      <dgm:prSet presAssocID="{DBD9DBE5-BBB4-BD40-B733-C1789B795048}" presName="sp" presStyleCnt="0"/>
      <dgm:spPr/>
    </dgm:pt>
    <dgm:pt modelId="{F7B5E359-F4D1-954C-8BF8-524166EB0D0B}" type="pres">
      <dgm:prSet presAssocID="{CE26E600-E395-8846-A976-C4285F930DED}" presName="arrowAndChildren" presStyleCnt="0"/>
      <dgm:spPr/>
    </dgm:pt>
    <dgm:pt modelId="{7295E6C2-01A4-484D-877E-438AF1D324D1}" type="pres">
      <dgm:prSet presAssocID="{CE26E600-E395-8846-A976-C4285F930DED}" presName="parentTextArrow" presStyleLbl="node1" presStyleIdx="3" presStyleCnt="4"/>
      <dgm:spPr/>
    </dgm:pt>
  </dgm:ptLst>
  <dgm:cxnLst>
    <dgm:cxn modelId="{A7E7C912-EAFA-4247-9263-F3F750960DA7}" srcId="{A12AD974-9578-5C43-A92B-79D52B64BDAB}" destId="{CE26E600-E395-8846-A976-C4285F930DED}" srcOrd="0" destOrd="0" parTransId="{B5BB742F-1945-D943-AC34-52E3A72FFDF3}" sibTransId="{DBD9DBE5-BBB4-BD40-B733-C1789B795048}"/>
    <dgm:cxn modelId="{3525D917-07D9-0444-A26D-31ABEF42A189}" type="presOf" srcId="{F888D749-01E0-F643-82CD-3852BFA927A6}" destId="{2E288F00-B498-4E4A-AE6B-8D571BA2B29B}" srcOrd="0" destOrd="0" presId="urn:microsoft.com/office/officeart/2005/8/layout/process4"/>
    <dgm:cxn modelId="{6E9FF558-0137-D543-9D73-A1CFD228C100}" type="presOf" srcId="{AEFF56FE-29DE-5F4E-8B5F-2DD6AB46CED8}" destId="{3C7078F2-0760-1747-A618-FCA65C03AF4B}" srcOrd="0" destOrd="0" presId="urn:microsoft.com/office/officeart/2005/8/layout/process4"/>
    <dgm:cxn modelId="{37B2155F-411F-C543-9EAD-A5502C3AF994}" srcId="{A12AD974-9578-5C43-A92B-79D52B64BDAB}" destId="{68401327-42EC-E644-8452-D23A59952C4A}" srcOrd="1" destOrd="0" parTransId="{D91B51C4-69F0-8F40-AAC6-CEE8E9350800}" sibTransId="{1F0EE09A-B082-5C4F-B71C-4A619B8CE9B2}"/>
    <dgm:cxn modelId="{0CAA5A73-A0E1-C240-B01C-E228044AED09}" srcId="{A12AD974-9578-5C43-A92B-79D52B64BDAB}" destId="{F888D749-01E0-F643-82CD-3852BFA927A6}" srcOrd="3" destOrd="0" parTransId="{A73B5CB8-57A5-B04E-91C5-FC818536CDF3}" sibTransId="{FD96C9DD-A09E-1248-80E4-6B6F96FD5A80}"/>
    <dgm:cxn modelId="{F311D78C-2FDE-F34F-ADE9-5C416D710663}" type="presOf" srcId="{A12AD974-9578-5C43-A92B-79D52B64BDAB}" destId="{F8D34ECB-A371-7647-9BBB-8DA79EDFA22A}" srcOrd="0" destOrd="0" presId="urn:microsoft.com/office/officeart/2005/8/layout/process4"/>
    <dgm:cxn modelId="{97FE1AA3-C8A1-1946-8A86-627347AC8079}" srcId="{A12AD974-9578-5C43-A92B-79D52B64BDAB}" destId="{AEFF56FE-29DE-5F4E-8B5F-2DD6AB46CED8}" srcOrd="2" destOrd="0" parTransId="{074E8CFB-EBDE-0E49-8E3F-FB0151090BF6}" sibTransId="{2888D6D2-1C27-434D-95C3-4D36823082BF}"/>
    <dgm:cxn modelId="{55C889AC-68A1-4B4A-9E3F-594B858D6631}" type="presOf" srcId="{68401327-42EC-E644-8452-D23A59952C4A}" destId="{E581FEDF-C957-2E4E-9E6B-084B1DE9B780}" srcOrd="0" destOrd="0" presId="urn:microsoft.com/office/officeart/2005/8/layout/process4"/>
    <dgm:cxn modelId="{4755A5DA-CB71-9A4A-9000-BE15CCD37CA6}" type="presOf" srcId="{CE26E600-E395-8846-A976-C4285F930DED}" destId="{7295E6C2-01A4-484D-877E-438AF1D324D1}" srcOrd="0" destOrd="0" presId="urn:microsoft.com/office/officeart/2005/8/layout/process4"/>
    <dgm:cxn modelId="{D62F2E90-B856-1C46-A00A-CF0F7EB51636}" type="presParOf" srcId="{F8D34ECB-A371-7647-9BBB-8DA79EDFA22A}" destId="{21CDC881-5D95-DA4E-9331-6D09A14857E2}" srcOrd="0" destOrd="0" presId="urn:microsoft.com/office/officeart/2005/8/layout/process4"/>
    <dgm:cxn modelId="{F19A0FA1-E229-454A-9401-C1841EEFEC6D}" type="presParOf" srcId="{21CDC881-5D95-DA4E-9331-6D09A14857E2}" destId="{2E288F00-B498-4E4A-AE6B-8D571BA2B29B}" srcOrd="0" destOrd="0" presId="urn:microsoft.com/office/officeart/2005/8/layout/process4"/>
    <dgm:cxn modelId="{F42F21C0-B00E-DF47-8967-363B5C70E7A5}" type="presParOf" srcId="{F8D34ECB-A371-7647-9BBB-8DA79EDFA22A}" destId="{78049B82-7518-4C4F-A21A-66571A07C20D}" srcOrd="1" destOrd="0" presId="urn:microsoft.com/office/officeart/2005/8/layout/process4"/>
    <dgm:cxn modelId="{2A9AF079-9E5A-D146-AE55-5173DD8029D8}" type="presParOf" srcId="{F8D34ECB-A371-7647-9BBB-8DA79EDFA22A}" destId="{0B07F9F7-3A23-364E-B89D-FBB18881B580}" srcOrd="2" destOrd="0" presId="urn:microsoft.com/office/officeart/2005/8/layout/process4"/>
    <dgm:cxn modelId="{2B77732A-003D-674B-B59F-94CB5697E88E}" type="presParOf" srcId="{0B07F9F7-3A23-364E-B89D-FBB18881B580}" destId="{3C7078F2-0760-1747-A618-FCA65C03AF4B}" srcOrd="0" destOrd="0" presId="urn:microsoft.com/office/officeart/2005/8/layout/process4"/>
    <dgm:cxn modelId="{14960FAF-FBB6-8E44-99F6-3DA6362D10E8}" type="presParOf" srcId="{F8D34ECB-A371-7647-9BBB-8DA79EDFA22A}" destId="{D36838B0-0A03-674A-97D2-ED8D2E77F769}" srcOrd="3" destOrd="0" presId="urn:microsoft.com/office/officeart/2005/8/layout/process4"/>
    <dgm:cxn modelId="{AA02908F-DF94-B34A-A4F3-D92A4B34CF3B}" type="presParOf" srcId="{F8D34ECB-A371-7647-9BBB-8DA79EDFA22A}" destId="{639C6746-9C03-0242-A3AE-3C7772D057C4}" srcOrd="4" destOrd="0" presId="urn:microsoft.com/office/officeart/2005/8/layout/process4"/>
    <dgm:cxn modelId="{C712DFC4-B4A1-5D44-B343-AC46E6CB66D7}" type="presParOf" srcId="{639C6746-9C03-0242-A3AE-3C7772D057C4}" destId="{E581FEDF-C957-2E4E-9E6B-084B1DE9B780}" srcOrd="0" destOrd="0" presId="urn:microsoft.com/office/officeart/2005/8/layout/process4"/>
    <dgm:cxn modelId="{42E4C1C3-8FE2-1049-8A55-8CD955E9B760}" type="presParOf" srcId="{F8D34ECB-A371-7647-9BBB-8DA79EDFA22A}" destId="{DFABA8B8-1064-9F41-844B-980CA7934DF8}" srcOrd="5" destOrd="0" presId="urn:microsoft.com/office/officeart/2005/8/layout/process4"/>
    <dgm:cxn modelId="{C281BCC1-E40C-3F4C-9BA6-857AF4AB5DD1}" type="presParOf" srcId="{F8D34ECB-A371-7647-9BBB-8DA79EDFA22A}" destId="{F7B5E359-F4D1-954C-8BF8-524166EB0D0B}" srcOrd="6" destOrd="0" presId="urn:microsoft.com/office/officeart/2005/8/layout/process4"/>
    <dgm:cxn modelId="{1D0B7697-F7BE-5B4C-8376-7B19D636AE83}" type="presParOf" srcId="{F7B5E359-F4D1-954C-8BF8-524166EB0D0B}" destId="{7295E6C2-01A4-484D-877E-438AF1D324D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93B8DC-76BD-684F-B973-54EDEC23C919}" type="doc">
      <dgm:prSet loTypeId="urn:microsoft.com/office/officeart/2005/8/layout/process1" loCatId="" qsTypeId="urn:microsoft.com/office/officeart/2005/8/quickstyle/simple1" qsCatId="simple" csTypeId="urn:microsoft.com/office/officeart/2005/8/colors/colorful5" csCatId="colorful" phldr="1"/>
      <dgm:spPr/>
    </dgm:pt>
    <dgm:pt modelId="{FCA10B65-633D-9746-9286-CBB7C2F4A50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800" b="1" dirty="0">
              <a:solidFill>
                <a:schemeClr val="tx1"/>
              </a:solidFill>
              <a:latin typeface="+mj-lt"/>
            </a:rPr>
            <a:t>Become a more family and intergenerational church community</a:t>
          </a:r>
        </a:p>
        <a:p>
          <a:pPr>
            <a:lnSpc>
              <a:spcPct val="100000"/>
            </a:lnSpc>
            <a:spcAft>
              <a:spcPts val="1200"/>
            </a:spcAft>
          </a:pPr>
          <a:endParaRPr lang="en-US" sz="1800" b="0" dirty="0">
            <a:solidFill>
              <a:schemeClr val="tx1"/>
            </a:solidFill>
            <a:latin typeface="+mj-lt"/>
          </a:endParaRPr>
        </a:p>
        <a:p>
          <a:pPr>
            <a:lnSpc>
              <a:spcPct val="100000"/>
            </a:lnSpc>
            <a:spcAft>
              <a:spcPts val="1200"/>
            </a:spcAft>
          </a:pPr>
          <a:r>
            <a:rPr lang="en-US" sz="1800" b="0" dirty="0">
              <a:solidFill>
                <a:schemeClr val="tx1"/>
              </a:solidFill>
              <a:latin typeface="+mj-lt"/>
            </a:rPr>
            <a:t>Sunday Worship </a:t>
          </a:r>
        </a:p>
        <a:p>
          <a:pPr>
            <a:lnSpc>
              <a:spcPct val="100000"/>
            </a:lnSpc>
            <a:spcAft>
              <a:spcPts val="1200"/>
            </a:spcAft>
          </a:pPr>
          <a:r>
            <a:rPr lang="en-US" sz="1800" b="0" dirty="0">
              <a:solidFill>
                <a:schemeClr val="tx1"/>
              </a:solidFill>
              <a:latin typeface="+mj-lt"/>
            </a:rPr>
            <a:t>Gatherings</a:t>
          </a:r>
        </a:p>
        <a:p>
          <a:pPr>
            <a:lnSpc>
              <a:spcPct val="100000"/>
            </a:lnSpc>
            <a:spcAft>
              <a:spcPts val="1200"/>
            </a:spcAft>
          </a:pPr>
          <a:r>
            <a:rPr lang="en-US" sz="1800" b="0" dirty="0">
              <a:solidFill>
                <a:schemeClr val="tx1"/>
              </a:solidFill>
              <a:latin typeface="+mj-lt"/>
            </a:rPr>
            <a:t>Church Life and Events</a:t>
          </a:r>
        </a:p>
        <a:p>
          <a:pPr>
            <a:lnSpc>
              <a:spcPct val="100000"/>
            </a:lnSpc>
            <a:spcAft>
              <a:spcPts val="1200"/>
            </a:spcAft>
          </a:pPr>
          <a:r>
            <a:rPr lang="en-US" sz="1800" b="0" dirty="0">
              <a:solidFill>
                <a:schemeClr val="tx1"/>
              </a:solidFill>
              <a:latin typeface="+mj-lt"/>
            </a:rPr>
            <a:t>Activities</a:t>
          </a:r>
        </a:p>
      </dgm:t>
    </dgm:pt>
    <dgm:pt modelId="{BEA400D5-8F4A-F449-BCF1-5F2379FF7B52}" type="parTrans" cxnId="{9D521D48-E0B3-1E42-951F-7A8C570907F8}">
      <dgm:prSet/>
      <dgm:spPr/>
      <dgm:t>
        <a:bodyPr/>
        <a:lstStyle/>
        <a:p>
          <a:endParaRPr lang="en-US"/>
        </a:p>
      </dgm:t>
    </dgm:pt>
    <dgm:pt modelId="{02F229DF-8BE1-2A4E-928D-7C90582A21BE}" type="sibTrans" cxnId="{9D521D48-E0B3-1E42-951F-7A8C570907F8}">
      <dgm:prSet/>
      <dgm:spPr/>
      <dgm:t>
        <a:bodyPr/>
        <a:lstStyle/>
        <a:p>
          <a:endParaRPr lang="en-US" dirty="0"/>
        </a:p>
      </dgm:t>
    </dgm:pt>
    <dgm:pt modelId="{11ACCB11-1E87-D640-8DAA-8E0600BA39D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800" b="1" dirty="0">
              <a:solidFill>
                <a:schemeClr val="tx1"/>
              </a:solidFill>
              <a:latin typeface="+mj-lt"/>
            </a:rPr>
            <a:t>Incorporate family/IG experiences throughout the year </a:t>
          </a:r>
          <a:endParaRPr lang="en-US" sz="1800" b="0" dirty="0">
            <a:solidFill>
              <a:schemeClr val="tx1"/>
            </a:solidFill>
            <a:latin typeface="+mj-lt"/>
          </a:endParaRPr>
        </a:p>
        <a:p>
          <a:pPr>
            <a:lnSpc>
              <a:spcPct val="100000"/>
            </a:lnSpc>
            <a:spcAft>
              <a:spcPts val="1200"/>
            </a:spcAft>
          </a:pPr>
          <a:endParaRPr lang="en-US" sz="1800" b="0" dirty="0">
            <a:solidFill>
              <a:schemeClr val="tx1"/>
            </a:solidFill>
            <a:latin typeface="+mj-lt"/>
          </a:endParaRPr>
        </a:p>
        <a:p>
          <a:pPr>
            <a:lnSpc>
              <a:spcPct val="100000"/>
            </a:lnSpc>
            <a:spcAft>
              <a:spcPts val="1200"/>
            </a:spcAft>
          </a:pPr>
          <a:r>
            <a:rPr lang="en-US" sz="1800" b="0" dirty="0">
              <a:solidFill>
                <a:schemeClr val="tx1"/>
              </a:solidFill>
              <a:latin typeface="+mj-lt"/>
            </a:rPr>
            <a:t>Workshops </a:t>
          </a:r>
        </a:p>
        <a:p>
          <a:pPr>
            <a:lnSpc>
              <a:spcPct val="100000"/>
            </a:lnSpc>
            <a:spcAft>
              <a:spcPts val="1200"/>
            </a:spcAft>
          </a:pPr>
          <a:r>
            <a:rPr lang="en-US" sz="1800" b="0" dirty="0">
              <a:solidFill>
                <a:schemeClr val="tx1"/>
              </a:solidFill>
              <a:latin typeface="+mj-lt"/>
            </a:rPr>
            <a:t>Seasonal Family Festivals</a:t>
          </a:r>
        </a:p>
        <a:p>
          <a:pPr>
            <a:lnSpc>
              <a:spcPct val="100000"/>
            </a:lnSpc>
            <a:spcAft>
              <a:spcPts val="1200"/>
            </a:spcAft>
          </a:pPr>
          <a:r>
            <a:rPr lang="en-US" sz="1800" b="0" dirty="0">
              <a:solidFill>
                <a:schemeClr val="tx1"/>
              </a:solidFill>
              <a:latin typeface="+mj-lt"/>
            </a:rPr>
            <a:t>Quarterly Gatherings</a:t>
          </a:r>
        </a:p>
      </dgm:t>
    </dgm:pt>
    <dgm:pt modelId="{C6A5A849-51AB-3949-BE58-75B8EDC05BF2}" type="parTrans" cxnId="{89E6F86F-D55E-8C42-8152-C98E5878078D}">
      <dgm:prSet/>
      <dgm:spPr/>
      <dgm:t>
        <a:bodyPr/>
        <a:lstStyle/>
        <a:p>
          <a:endParaRPr lang="en-US"/>
        </a:p>
      </dgm:t>
    </dgm:pt>
    <dgm:pt modelId="{5E14077A-A085-1645-8822-6435DCFAD6F9}" type="sibTrans" cxnId="{89E6F86F-D55E-8C42-8152-C98E5878078D}">
      <dgm:prSet/>
      <dgm:spPr/>
      <dgm:t>
        <a:bodyPr/>
        <a:lstStyle/>
        <a:p>
          <a:endParaRPr lang="en-US" dirty="0"/>
        </a:p>
      </dgm:t>
    </dgm:pt>
    <dgm:pt modelId="{68A8A991-354E-484C-930F-4E1454E92F7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800" b="1" dirty="0">
              <a:solidFill>
                <a:schemeClr val="tx1"/>
              </a:solidFill>
              <a:latin typeface="+mj-lt"/>
            </a:rPr>
            <a:t>Make family or IG the primary model for faith formation</a:t>
          </a:r>
        </a:p>
        <a:p>
          <a:pPr>
            <a:lnSpc>
              <a:spcPct val="100000"/>
            </a:lnSpc>
            <a:spcAft>
              <a:spcPts val="1200"/>
            </a:spcAft>
          </a:pPr>
          <a:endParaRPr lang="en-US" sz="1800" b="0" dirty="0">
            <a:solidFill>
              <a:schemeClr val="tx1"/>
            </a:solidFill>
            <a:latin typeface="+mj-lt"/>
          </a:endParaRPr>
        </a:p>
        <a:p>
          <a:pPr>
            <a:lnSpc>
              <a:spcPct val="100000"/>
            </a:lnSpc>
            <a:spcAft>
              <a:spcPts val="1200"/>
            </a:spcAft>
          </a:pPr>
          <a:r>
            <a:rPr lang="en-US" sz="1800" b="0" dirty="0">
              <a:solidFill>
                <a:schemeClr val="tx1"/>
              </a:solidFill>
              <a:latin typeface="+mj-lt"/>
            </a:rPr>
            <a:t>Supported by specialized age group experiences throughout the year</a:t>
          </a:r>
        </a:p>
      </dgm:t>
    </dgm:pt>
    <dgm:pt modelId="{FDC06FA1-320F-F241-B26D-67396C2D19FB}" type="parTrans" cxnId="{56AD431C-84D5-2547-86F3-514A53E14A15}">
      <dgm:prSet/>
      <dgm:spPr/>
      <dgm:t>
        <a:bodyPr/>
        <a:lstStyle/>
        <a:p>
          <a:endParaRPr lang="en-US"/>
        </a:p>
      </dgm:t>
    </dgm:pt>
    <dgm:pt modelId="{7A482D9C-1A24-0E41-BB7A-79752C40659B}" type="sibTrans" cxnId="{56AD431C-84D5-2547-86F3-514A53E14A15}">
      <dgm:prSet/>
      <dgm:spPr/>
      <dgm:t>
        <a:bodyPr/>
        <a:lstStyle/>
        <a:p>
          <a:endParaRPr lang="en-US" dirty="0"/>
        </a:p>
      </dgm:t>
    </dgm:pt>
    <dgm:pt modelId="{4477CDBA-8486-AF41-B907-3FAACB84722A}" type="pres">
      <dgm:prSet presAssocID="{8893B8DC-76BD-684F-B973-54EDEC23C919}" presName="Name0" presStyleCnt="0">
        <dgm:presLayoutVars>
          <dgm:dir/>
          <dgm:resizeHandles val="exact"/>
        </dgm:presLayoutVars>
      </dgm:prSet>
      <dgm:spPr/>
    </dgm:pt>
    <dgm:pt modelId="{940E5CAB-F0DC-9645-82E5-AB26B5E8722B}" type="pres">
      <dgm:prSet presAssocID="{FCA10B65-633D-9746-9286-CBB7C2F4A505}" presName="node" presStyleLbl="node1" presStyleIdx="0" presStyleCnt="3" custScaleX="109660" custScaleY="323374">
        <dgm:presLayoutVars>
          <dgm:bulletEnabled val="1"/>
        </dgm:presLayoutVars>
      </dgm:prSet>
      <dgm:spPr/>
    </dgm:pt>
    <dgm:pt modelId="{02837B8B-BF5B-D642-8816-9C5CDDB45B36}" type="pres">
      <dgm:prSet presAssocID="{02F229DF-8BE1-2A4E-928D-7C90582A21BE}" presName="sibTrans" presStyleLbl="sibTrans2D1" presStyleIdx="0" presStyleCnt="2" custScaleY="113800"/>
      <dgm:spPr/>
    </dgm:pt>
    <dgm:pt modelId="{9F2BF138-0177-0F45-A328-6031A2EACBB9}" type="pres">
      <dgm:prSet presAssocID="{02F229DF-8BE1-2A4E-928D-7C90582A21BE}" presName="connectorText" presStyleLbl="sibTrans2D1" presStyleIdx="0" presStyleCnt="2"/>
      <dgm:spPr/>
    </dgm:pt>
    <dgm:pt modelId="{4794B09E-8BCC-7E48-B3D9-AA496A63A3E6}" type="pres">
      <dgm:prSet presAssocID="{11ACCB11-1E87-D640-8DAA-8E0600BA39D3}" presName="node" presStyleLbl="node1" presStyleIdx="1" presStyleCnt="3" custScaleX="108179" custScaleY="323374">
        <dgm:presLayoutVars>
          <dgm:bulletEnabled val="1"/>
        </dgm:presLayoutVars>
      </dgm:prSet>
      <dgm:spPr/>
    </dgm:pt>
    <dgm:pt modelId="{4D193574-4CD6-2945-A45F-CC418E176B61}" type="pres">
      <dgm:prSet presAssocID="{5E14077A-A085-1645-8822-6435DCFAD6F9}" presName="sibTrans" presStyleLbl="sibTrans2D1" presStyleIdx="1" presStyleCnt="2" custScaleY="103435"/>
      <dgm:spPr/>
    </dgm:pt>
    <dgm:pt modelId="{817E0329-D6B9-AB49-B92E-12324703DB05}" type="pres">
      <dgm:prSet presAssocID="{5E14077A-A085-1645-8822-6435DCFAD6F9}" presName="connectorText" presStyleLbl="sibTrans2D1" presStyleIdx="1" presStyleCnt="2"/>
      <dgm:spPr/>
    </dgm:pt>
    <dgm:pt modelId="{98B964AD-3810-0647-8165-A20A3624C898}" type="pres">
      <dgm:prSet presAssocID="{68A8A991-354E-484C-930F-4E1454E92F7A}" presName="node" presStyleLbl="node1" presStyleIdx="2" presStyleCnt="3" custScaleX="96883" custScaleY="323374">
        <dgm:presLayoutVars>
          <dgm:bulletEnabled val="1"/>
        </dgm:presLayoutVars>
      </dgm:prSet>
      <dgm:spPr/>
    </dgm:pt>
  </dgm:ptLst>
  <dgm:cxnLst>
    <dgm:cxn modelId="{56AD431C-84D5-2547-86F3-514A53E14A15}" srcId="{8893B8DC-76BD-684F-B973-54EDEC23C919}" destId="{68A8A991-354E-484C-930F-4E1454E92F7A}" srcOrd="2" destOrd="0" parTransId="{FDC06FA1-320F-F241-B26D-67396C2D19FB}" sibTransId="{7A482D9C-1A24-0E41-BB7A-79752C40659B}"/>
    <dgm:cxn modelId="{23A42B1D-ADEF-8E49-ABCF-F99B9E8F0C68}" type="presOf" srcId="{11ACCB11-1E87-D640-8DAA-8E0600BA39D3}" destId="{4794B09E-8BCC-7E48-B3D9-AA496A63A3E6}" srcOrd="0" destOrd="0" presId="urn:microsoft.com/office/officeart/2005/8/layout/process1"/>
    <dgm:cxn modelId="{1E1C6C38-5FC7-4541-A1FE-B1CB21FFA616}" type="presOf" srcId="{02F229DF-8BE1-2A4E-928D-7C90582A21BE}" destId="{02837B8B-BF5B-D642-8816-9C5CDDB45B36}" srcOrd="0" destOrd="0" presId="urn:microsoft.com/office/officeart/2005/8/layout/process1"/>
    <dgm:cxn modelId="{9D521D48-E0B3-1E42-951F-7A8C570907F8}" srcId="{8893B8DC-76BD-684F-B973-54EDEC23C919}" destId="{FCA10B65-633D-9746-9286-CBB7C2F4A505}" srcOrd="0" destOrd="0" parTransId="{BEA400D5-8F4A-F449-BCF1-5F2379FF7B52}" sibTransId="{02F229DF-8BE1-2A4E-928D-7C90582A21BE}"/>
    <dgm:cxn modelId="{A5519C50-B48B-F94D-BBB9-677688B30B0C}" type="presOf" srcId="{5E14077A-A085-1645-8822-6435DCFAD6F9}" destId="{4D193574-4CD6-2945-A45F-CC418E176B61}" srcOrd="0" destOrd="0" presId="urn:microsoft.com/office/officeart/2005/8/layout/process1"/>
    <dgm:cxn modelId="{89E6F86F-D55E-8C42-8152-C98E5878078D}" srcId="{8893B8DC-76BD-684F-B973-54EDEC23C919}" destId="{11ACCB11-1E87-D640-8DAA-8E0600BA39D3}" srcOrd="1" destOrd="0" parTransId="{C6A5A849-51AB-3949-BE58-75B8EDC05BF2}" sibTransId="{5E14077A-A085-1645-8822-6435DCFAD6F9}"/>
    <dgm:cxn modelId="{B41EC58C-358A-AB42-A25E-B234AA3445CC}" type="presOf" srcId="{68A8A991-354E-484C-930F-4E1454E92F7A}" destId="{98B964AD-3810-0647-8165-A20A3624C898}" srcOrd="0" destOrd="0" presId="urn:microsoft.com/office/officeart/2005/8/layout/process1"/>
    <dgm:cxn modelId="{EE36E299-4BF3-3145-B909-9AA2373C81DF}" type="presOf" srcId="{8893B8DC-76BD-684F-B973-54EDEC23C919}" destId="{4477CDBA-8486-AF41-B907-3FAACB84722A}" srcOrd="0" destOrd="0" presId="urn:microsoft.com/office/officeart/2005/8/layout/process1"/>
    <dgm:cxn modelId="{F337A2B5-FF44-D44A-B8A3-641A881AA85B}" type="presOf" srcId="{FCA10B65-633D-9746-9286-CBB7C2F4A505}" destId="{940E5CAB-F0DC-9645-82E5-AB26B5E8722B}" srcOrd="0" destOrd="0" presId="urn:microsoft.com/office/officeart/2005/8/layout/process1"/>
    <dgm:cxn modelId="{3E5169E3-87F4-C742-82B1-D8D9B5D0D423}" type="presOf" srcId="{5E14077A-A085-1645-8822-6435DCFAD6F9}" destId="{817E0329-D6B9-AB49-B92E-12324703DB05}" srcOrd="1" destOrd="0" presId="urn:microsoft.com/office/officeart/2005/8/layout/process1"/>
    <dgm:cxn modelId="{EC196FF6-1231-A84E-83C6-BA3127DC9F45}" type="presOf" srcId="{02F229DF-8BE1-2A4E-928D-7C90582A21BE}" destId="{9F2BF138-0177-0F45-A328-6031A2EACBB9}" srcOrd="1" destOrd="0" presId="urn:microsoft.com/office/officeart/2005/8/layout/process1"/>
    <dgm:cxn modelId="{68710344-CCBB-AD42-8BC0-F75E4BA5A80F}" type="presParOf" srcId="{4477CDBA-8486-AF41-B907-3FAACB84722A}" destId="{940E5CAB-F0DC-9645-82E5-AB26B5E8722B}" srcOrd="0" destOrd="0" presId="urn:microsoft.com/office/officeart/2005/8/layout/process1"/>
    <dgm:cxn modelId="{A8ACF54A-CE9A-B84D-96CD-0E1554799726}" type="presParOf" srcId="{4477CDBA-8486-AF41-B907-3FAACB84722A}" destId="{02837B8B-BF5B-D642-8816-9C5CDDB45B36}" srcOrd="1" destOrd="0" presId="urn:microsoft.com/office/officeart/2005/8/layout/process1"/>
    <dgm:cxn modelId="{B064A228-CF31-AE42-B216-244AFBEB24C1}" type="presParOf" srcId="{02837B8B-BF5B-D642-8816-9C5CDDB45B36}" destId="{9F2BF138-0177-0F45-A328-6031A2EACBB9}" srcOrd="0" destOrd="0" presId="urn:microsoft.com/office/officeart/2005/8/layout/process1"/>
    <dgm:cxn modelId="{4DD868BE-44B1-304A-9C41-939F29DCC0F3}" type="presParOf" srcId="{4477CDBA-8486-AF41-B907-3FAACB84722A}" destId="{4794B09E-8BCC-7E48-B3D9-AA496A63A3E6}" srcOrd="2" destOrd="0" presId="urn:microsoft.com/office/officeart/2005/8/layout/process1"/>
    <dgm:cxn modelId="{A013C90C-8CFB-9041-AA74-81BEC750E57D}" type="presParOf" srcId="{4477CDBA-8486-AF41-B907-3FAACB84722A}" destId="{4D193574-4CD6-2945-A45F-CC418E176B61}" srcOrd="3" destOrd="0" presId="urn:microsoft.com/office/officeart/2005/8/layout/process1"/>
    <dgm:cxn modelId="{6B88D23B-2525-0545-80B8-885510BBE176}" type="presParOf" srcId="{4D193574-4CD6-2945-A45F-CC418E176B61}" destId="{817E0329-D6B9-AB49-B92E-12324703DB05}" srcOrd="0" destOrd="0" presId="urn:microsoft.com/office/officeart/2005/8/layout/process1"/>
    <dgm:cxn modelId="{EDE72CB1-9AE2-D448-BD6C-536966B2E73F}" type="presParOf" srcId="{4477CDBA-8486-AF41-B907-3FAACB84722A}" destId="{98B964AD-3810-0647-8165-A20A3624C89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4131C-ABAB-C94A-B72F-AC67BC6BAE3D}">
      <dsp:nvSpPr>
        <dsp:cNvPr id="0" name=""/>
        <dsp:cNvSpPr/>
      </dsp:nvSpPr>
      <dsp:spPr>
        <a:xfrm>
          <a:off x="1979302" y="339318"/>
          <a:ext cx="4672584" cy="4672584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alibri"/>
              <a:cs typeface="Calibri"/>
            </a:rPr>
            <a:t>Beliefs</a:t>
          </a:r>
        </a:p>
      </dsp:txBody>
      <dsp:txXfrm>
        <a:off x="4434078" y="773201"/>
        <a:ext cx="1112520" cy="890016"/>
      </dsp:txXfrm>
    </dsp:sp>
    <dsp:sp modelId="{F84A2FE4-25DF-7E46-8800-90928EC7B106}">
      <dsp:nvSpPr>
        <dsp:cNvPr id="0" name=""/>
        <dsp:cNvSpPr/>
      </dsp:nvSpPr>
      <dsp:spPr>
        <a:xfrm>
          <a:off x="2039378" y="414413"/>
          <a:ext cx="4672584" cy="4672584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alibri"/>
              <a:cs typeface="Calibri"/>
            </a:rPr>
            <a:t>Prayer &amp; Worship </a:t>
          </a:r>
        </a:p>
      </dsp:txBody>
      <dsp:txXfrm>
        <a:off x="5212842" y="2108225"/>
        <a:ext cx="1279398" cy="778764"/>
      </dsp:txXfrm>
    </dsp:sp>
    <dsp:sp modelId="{5C790613-E9F0-1E49-B8F0-FC6E330A620F}">
      <dsp:nvSpPr>
        <dsp:cNvPr id="0" name=""/>
        <dsp:cNvSpPr/>
      </dsp:nvSpPr>
      <dsp:spPr>
        <a:xfrm>
          <a:off x="2017684" y="508977"/>
          <a:ext cx="4672584" cy="4672584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alibri"/>
              <a:cs typeface="Calibri"/>
            </a:rPr>
            <a:t>Living Morally  </a:t>
          </a:r>
        </a:p>
      </dsp:txBody>
      <dsp:txXfrm>
        <a:off x="5018150" y="3276371"/>
        <a:ext cx="1112520" cy="862203"/>
      </dsp:txXfrm>
    </dsp:sp>
    <dsp:sp modelId="{0335AE45-4B86-D045-B04C-0E5F2BB9D27C}">
      <dsp:nvSpPr>
        <dsp:cNvPr id="0" name=""/>
        <dsp:cNvSpPr/>
      </dsp:nvSpPr>
      <dsp:spPr>
        <a:xfrm>
          <a:off x="1930907" y="550697"/>
          <a:ext cx="4672584" cy="4672584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alibri"/>
              <a:cs typeface="Calibri"/>
            </a:rPr>
            <a:t>Service &amp; Social Justice</a:t>
          </a:r>
        </a:p>
      </dsp:txBody>
      <dsp:txXfrm>
        <a:off x="3724846" y="4222013"/>
        <a:ext cx="1084707" cy="778764"/>
      </dsp:txXfrm>
    </dsp:sp>
    <dsp:sp modelId="{0DB4A242-8AFC-7945-924F-0F5D4510F88E}">
      <dsp:nvSpPr>
        <dsp:cNvPr id="0" name=""/>
        <dsp:cNvSpPr/>
      </dsp:nvSpPr>
      <dsp:spPr>
        <a:xfrm>
          <a:off x="1844131" y="508977"/>
          <a:ext cx="4672584" cy="4672584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alibri"/>
              <a:cs typeface="Calibri"/>
            </a:rPr>
            <a:t>Bible </a:t>
          </a:r>
        </a:p>
      </dsp:txBody>
      <dsp:txXfrm>
        <a:off x="2403728" y="3276371"/>
        <a:ext cx="1112520" cy="862203"/>
      </dsp:txXfrm>
    </dsp:sp>
    <dsp:sp modelId="{8B284030-E92B-E44D-8354-3B28140E70E6}">
      <dsp:nvSpPr>
        <dsp:cNvPr id="0" name=""/>
        <dsp:cNvSpPr/>
      </dsp:nvSpPr>
      <dsp:spPr>
        <a:xfrm>
          <a:off x="1822437" y="414413"/>
          <a:ext cx="4672584" cy="4672584"/>
        </a:xfrm>
        <a:prstGeom prst="pie">
          <a:avLst>
            <a:gd name="adj1" fmla="val 10028574"/>
            <a:gd name="adj2" fmla="val 13114284"/>
          </a:avLst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alibri"/>
              <a:cs typeface="Calibri"/>
            </a:rPr>
            <a:t>Christian Practices</a:t>
          </a:r>
        </a:p>
      </dsp:txBody>
      <dsp:txXfrm>
        <a:off x="2042159" y="2108225"/>
        <a:ext cx="1279398" cy="778764"/>
      </dsp:txXfrm>
    </dsp:sp>
    <dsp:sp modelId="{82393DED-0812-A046-86F5-B2A26A8D4777}">
      <dsp:nvSpPr>
        <dsp:cNvPr id="0" name=""/>
        <dsp:cNvSpPr/>
      </dsp:nvSpPr>
      <dsp:spPr>
        <a:xfrm>
          <a:off x="1882513" y="339318"/>
          <a:ext cx="4672584" cy="4672584"/>
        </a:xfrm>
        <a:prstGeom prst="pie">
          <a:avLst>
            <a:gd name="adj1" fmla="val 13114284"/>
            <a:gd name="adj2" fmla="val 16200000"/>
          </a:avLst>
        </a:prstGeom>
        <a:solidFill>
          <a:schemeClr val="tx2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alibri"/>
              <a:cs typeface="Calibri"/>
            </a:rPr>
            <a:t>Family Life Skills</a:t>
          </a:r>
        </a:p>
      </dsp:txBody>
      <dsp:txXfrm>
        <a:off x="2987801" y="773201"/>
        <a:ext cx="1112520" cy="890016"/>
      </dsp:txXfrm>
    </dsp:sp>
    <dsp:sp modelId="{596184CC-827E-434A-9572-36B2058A7EFD}">
      <dsp:nvSpPr>
        <dsp:cNvPr id="0" name=""/>
        <dsp:cNvSpPr/>
      </dsp:nvSpPr>
      <dsp:spPr>
        <a:xfrm>
          <a:off x="1689814" y="50063"/>
          <a:ext cx="5251094" cy="5251094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8124ED-C60A-794B-8C76-7ADF75B607DE}">
      <dsp:nvSpPr>
        <dsp:cNvPr id="0" name=""/>
        <dsp:cNvSpPr/>
      </dsp:nvSpPr>
      <dsp:spPr>
        <a:xfrm>
          <a:off x="1750268" y="125491"/>
          <a:ext cx="5251094" cy="5251094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589831-4946-2747-88AD-E8543B9B51FB}">
      <dsp:nvSpPr>
        <dsp:cNvPr id="0" name=""/>
        <dsp:cNvSpPr/>
      </dsp:nvSpPr>
      <dsp:spPr>
        <a:xfrm>
          <a:off x="1728497" y="219835"/>
          <a:ext cx="5251094" cy="5251094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0D1A55-8A1D-1242-BF66-92D7F560DD14}">
      <dsp:nvSpPr>
        <dsp:cNvPr id="0" name=""/>
        <dsp:cNvSpPr/>
      </dsp:nvSpPr>
      <dsp:spPr>
        <a:xfrm>
          <a:off x="1641652" y="261320"/>
          <a:ext cx="5251094" cy="5251094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A87A7-D297-664E-9B65-3C4D58190258}">
      <dsp:nvSpPr>
        <dsp:cNvPr id="0" name=""/>
        <dsp:cNvSpPr/>
      </dsp:nvSpPr>
      <dsp:spPr>
        <a:xfrm>
          <a:off x="1554808" y="219835"/>
          <a:ext cx="5251094" cy="5251094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F20C49-44D8-3C48-BE2C-EEAF558154E3}">
      <dsp:nvSpPr>
        <dsp:cNvPr id="0" name=""/>
        <dsp:cNvSpPr/>
      </dsp:nvSpPr>
      <dsp:spPr>
        <a:xfrm>
          <a:off x="1533037" y="125491"/>
          <a:ext cx="5251094" cy="5251094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06A803-EA39-9345-B0F4-3B1650245120}">
      <dsp:nvSpPr>
        <dsp:cNvPr id="0" name=""/>
        <dsp:cNvSpPr/>
      </dsp:nvSpPr>
      <dsp:spPr>
        <a:xfrm>
          <a:off x="1593491" y="50063"/>
          <a:ext cx="5251094" cy="5251094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8F00-B498-4E4A-AE6B-8D571BA2B29B}">
      <dsp:nvSpPr>
        <dsp:cNvPr id="0" name=""/>
        <dsp:cNvSpPr/>
      </dsp:nvSpPr>
      <dsp:spPr>
        <a:xfrm>
          <a:off x="0" y="3629216"/>
          <a:ext cx="11401063" cy="7939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Week #4. @ Home Faith Formation (Online)</a:t>
          </a:r>
        </a:p>
      </dsp:txBody>
      <dsp:txXfrm>
        <a:off x="0" y="3629216"/>
        <a:ext cx="11401063" cy="793983"/>
      </dsp:txXfrm>
    </dsp:sp>
    <dsp:sp modelId="{3C7078F2-0760-1747-A618-FCA65C03AF4B}">
      <dsp:nvSpPr>
        <dsp:cNvPr id="0" name=""/>
        <dsp:cNvSpPr/>
      </dsp:nvSpPr>
      <dsp:spPr>
        <a:xfrm rot="10800000">
          <a:off x="0" y="2419978"/>
          <a:ext cx="11401063" cy="1221147"/>
        </a:xfrm>
        <a:prstGeom prst="upArrowCallout">
          <a:avLst/>
        </a:prstGeom>
        <a:gradFill rotWithShape="0">
          <a:gsLst>
            <a:gs pos="0">
              <a:schemeClr val="accent5">
                <a:hueOff val="5128723"/>
                <a:satOff val="2218"/>
                <a:lumOff val="15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128723"/>
                <a:satOff val="2218"/>
                <a:lumOff val="15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128723"/>
                <a:satOff val="2218"/>
                <a:lumOff val="15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Week #3. Age Group Learning (children and parents) @ Church</a:t>
          </a:r>
        </a:p>
      </dsp:txBody>
      <dsp:txXfrm rot="10800000">
        <a:off x="0" y="2419978"/>
        <a:ext cx="11401063" cy="793465"/>
      </dsp:txXfrm>
    </dsp:sp>
    <dsp:sp modelId="{E581FEDF-C957-2E4E-9E6B-084B1DE9B780}">
      <dsp:nvSpPr>
        <dsp:cNvPr id="0" name=""/>
        <dsp:cNvSpPr/>
      </dsp:nvSpPr>
      <dsp:spPr>
        <a:xfrm rot="10800000">
          <a:off x="0" y="1210741"/>
          <a:ext cx="11401063" cy="1221147"/>
        </a:xfrm>
        <a:prstGeom prst="upArrowCallout">
          <a:avLst/>
        </a:prstGeom>
        <a:gradFill rotWithShape="0">
          <a:gsLst>
            <a:gs pos="0">
              <a:schemeClr val="accent5">
                <a:hueOff val="10257446"/>
                <a:satOff val="4436"/>
                <a:lumOff val="30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257446"/>
                <a:satOff val="4436"/>
                <a:lumOff val="30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257446"/>
                <a:satOff val="4436"/>
                <a:lumOff val="30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Week #2. @ Home Faith Formation (Online)</a:t>
          </a:r>
        </a:p>
      </dsp:txBody>
      <dsp:txXfrm rot="10800000">
        <a:off x="0" y="1210741"/>
        <a:ext cx="11401063" cy="793465"/>
      </dsp:txXfrm>
    </dsp:sp>
    <dsp:sp modelId="{7295E6C2-01A4-484D-877E-438AF1D324D1}">
      <dsp:nvSpPr>
        <dsp:cNvPr id="0" name=""/>
        <dsp:cNvSpPr/>
      </dsp:nvSpPr>
      <dsp:spPr>
        <a:xfrm rot="10800000">
          <a:off x="0" y="1504"/>
          <a:ext cx="11401063" cy="1221147"/>
        </a:xfrm>
        <a:prstGeom prst="upArrowCallout">
          <a:avLst/>
        </a:prstGeom>
        <a:gradFill rotWithShape="0">
          <a:gsLst>
            <a:gs pos="0">
              <a:schemeClr val="accent5">
                <a:hueOff val="15386168"/>
                <a:satOff val="665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5386168"/>
                <a:satOff val="665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5386168"/>
                <a:satOff val="665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Week #1. Family/IG Session and Gathering @ Church OR Small Groups (2 hours) </a:t>
          </a:r>
        </a:p>
      </dsp:txBody>
      <dsp:txXfrm rot="10800000">
        <a:off x="0" y="1504"/>
        <a:ext cx="11401063" cy="7934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8F00-B498-4E4A-AE6B-8D571BA2B29B}">
      <dsp:nvSpPr>
        <dsp:cNvPr id="0" name=""/>
        <dsp:cNvSpPr/>
      </dsp:nvSpPr>
      <dsp:spPr>
        <a:xfrm>
          <a:off x="0" y="3629216"/>
          <a:ext cx="11455684" cy="7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Week #4. @ Home Faith Formation (Online)</a:t>
          </a:r>
        </a:p>
      </dsp:txBody>
      <dsp:txXfrm>
        <a:off x="0" y="3629216"/>
        <a:ext cx="11455684" cy="793983"/>
      </dsp:txXfrm>
    </dsp:sp>
    <dsp:sp modelId="{3C7078F2-0760-1747-A618-FCA65C03AF4B}">
      <dsp:nvSpPr>
        <dsp:cNvPr id="0" name=""/>
        <dsp:cNvSpPr/>
      </dsp:nvSpPr>
      <dsp:spPr>
        <a:xfrm rot="10800000">
          <a:off x="0" y="2419978"/>
          <a:ext cx="11455684" cy="1221147"/>
        </a:xfrm>
        <a:prstGeom prst="upArrowCallout">
          <a:avLst/>
        </a:prstGeom>
        <a:gradFill rotWithShape="0">
          <a:gsLst>
            <a:gs pos="0">
              <a:schemeClr val="accent2">
                <a:hueOff val="-6190854"/>
                <a:satOff val="13017"/>
                <a:lumOff val="-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190854"/>
                <a:satOff val="13017"/>
                <a:lumOff val="-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190854"/>
                <a:satOff val="13017"/>
                <a:lumOff val="-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Week #3. Family or IG Session &amp; Gathering @ Church  OR Small Groups (2 hours) </a:t>
          </a:r>
        </a:p>
      </dsp:txBody>
      <dsp:txXfrm rot="10800000">
        <a:off x="0" y="2419978"/>
        <a:ext cx="11455684" cy="793465"/>
      </dsp:txXfrm>
    </dsp:sp>
    <dsp:sp modelId="{E581FEDF-C957-2E4E-9E6B-084B1DE9B780}">
      <dsp:nvSpPr>
        <dsp:cNvPr id="0" name=""/>
        <dsp:cNvSpPr/>
      </dsp:nvSpPr>
      <dsp:spPr>
        <a:xfrm rot="10800000">
          <a:off x="0" y="1210741"/>
          <a:ext cx="11455684" cy="1221147"/>
        </a:xfrm>
        <a:prstGeom prst="upArrowCallout">
          <a:avLst/>
        </a:prstGeom>
        <a:gradFill rotWithShape="0">
          <a:gsLst>
            <a:gs pos="0">
              <a:schemeClr val="accent2">
                <a:hueOff val="-12381709"/>
                <a:satOff val="26034"/>
                <a:lumOff val="-43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381709"/>
                <a:satOff val="26034"/>
                <a:lumOff val="-43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381709"/>
                <a:satOff val="26034"/>
                <a:lumOff val="-43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Week #2. @ Home Faith Formation (Online)</a:t>
          </a:r>
        </a:p>
      </dsp:txBody>
      <dsp:txXfrm rot="10800000">
        <a:off x="0" y="1210741"/>
        <a:ext cx="11455684" cy="793465"/>
      </dsp:txXfrm>
    </dsp:sp>
    <dsp:sp modelId="{7295E6C2-01A4-484D-877E-438AF1D324D1}">
      <dsp:nvSpPr>
        <dsp:cNvPr id="0" name=""/>
        <dsp:cNvSpPr/>
      </dsp:nvSpPr>
      <dsp:spPr>
        <a:xfrm rot="10800000">
          <a:off x="0" y="1504"/>
          <a:ext cx="11455684" cy="1221147"/>
        </a:xfrm>
        <a:prstGeom prst="upArrowCallout">
          <a:avLst/>
        </a:prstGeom>
        <a:gradFill rotWithShape="0">
          <a:gsLst>
            <a:gs pos="0">
              <a:schemeClr val="accent2">
                <a:hueOff val="-18572563"/>
                <a:satOff val="39051"/>
                <a:lumOff val="-64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572563"/>
                <a:satOff val="39051"/>
                <a:lumOff val="-64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572563"/>
                <a:satOff val="39051"/>
                <a:lumOff val="-64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Week #1. Family or IG Session &amp; Gathering @ Church OR Small Groups (2 hours) </a:t>
          </a:r>
        </a:p>
      </dsp:txBody>
      <dsp:txXfrm rot="10800000">
        <a:off x="0" y="1504"/>
        <a:ext cx="11455684" cy="7934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8F00-B498-4E4A-AE6B-8D571BA2B29B}">
      <dsp:nvSpPr>
        <dsp:cNvPr id="0" name=""/>
        <dsp:cNvSpPr/>
      </dsp:nvSpPr>
      <dsp:spPr>
        <a:xfrm>
          <a:off x="0" y="3629216"/>
          <a:ext cx="10388278" cy="793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Week #4. @ Home Faith Formation (Online)</a:t>
          </a:r>
        </a:p>
      </dsp:txBody>
      <dsp:txXfrm>
        <a:off x="0" y="3629216"/>
        <a:ext cx="10388278" cy="793983"/>
      </dsp:txXfrm>
    </dsp:sp>
    <dsp:sp modelId="{3C7078F2-0760-1747-A618-FCA65C03AF4B}">
      <dsp:nvSpPr>
        <dsp:cNvPr id="0" name=""/>
        <dsp:cNvSpPr/>
      </dsp:nvSpPr>
      <dsp:spPr>
        <a:xfrm rot="10800000">
          <a:off x="0" y="2419978"/>
          <a:ext cx="10388278" cy="122114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Week #3. Application Activity  </a:t>
          </a:r>
        </a:p>
      </dsp:txBody>
      <dsp:txXfrm rot="10800000">
        <a:off x="0" y="2419978"/>
        <a:ext cx="10388278" cy="793465"/>
      </dsp:txXfrm>
    </dsp:sp>
    <dsp:sp modelId="{E581FEDF-C957-2E4E-9E6B-084B1DE9B780}">
      <dsp:nvSpPr>
        <dsp:cNvPr id="0" name=""/>
        <dsp:cNvSpPr/>
      </dsp:nvSpPr>
      <dsp:spPr>
        <a:xfrm rot="10800000">
          <a:off x="0" y="1210741"/>
          <a:ext cx="10388278" cy="1221147"/>
        </a:xfrm>
        <a:prstGeom prst="upArrowCallou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Week #2. In-depth Learning Experience</a:t>
          </a:r>
        </a:p>
      </dsp:txBody>
      <dsp:txXfrm rot="10800000">
        <a:off x="0" y="1210741"/>
        <a:ext cx="10388278" cy="793465"/>
      </dsp:txXfrm>
    </dsp:sp>
    <dsp:sp modelId="{7295E6C2-01A4-484D-877E-438AF1D324D1}">
      <dsp:nvSpPr>
        <dsp:cNvPr id="0" name=""/>
        <dsp:cNvSpPr/>
      </dsp:nvSpPr>
      <dsp:spPr>
        <a:xfrm rot="10800000">
          <a:off x="0" y="1504"/>
          <a:ext cx="10388278" cy="1221147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Week #1. Whole Family or All Ages Learning Experience</a:t>
          </a:r>
        </a:p>
      </dsp:txBody>
      <dsp:txXfrm rot="10800000">
        <a:off x="0" y="1504"/>
        <a:ext cx="10388278" cy="7934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8F00-B498-4E4A-AE6B-8D571BA2B29B}">
      <dsp:nvSpPr>
        <dsp:cNvPr id="0" name=""/>
        <dsp:cNvSpPr/>
      </dsp:nvSpPr>
      <dsp:spPr>
        <a:xfrm>
          <a:off x="0" y="3629216"/>
          <a:ext cx="10388278" cy="79398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Week #8. Family Learning Experience </a:t>
          </a:r>
        </a:p>
      </dsp:txBody>
      <dsp:txXfrm>
        <a:off x="0" y="3629216"/>
        <a:ext cx="10388278" cy="793983"/>
      </dsp:txXfrm>
    </dsp:sp>
    <dsp:sp modelId="{3C7078F2-0760-1747-A618-FCA65C03AF4B}">
      <dsp:nvSpPr>
        <dsp:cNvPr id="0" name=""/>
        <dsp:cNvSpPr/>
      </dsp:nvSpPr>
      <dsp:spPr>
        <a:xfrm rot="10800000">
          <a:off x="0" y="2419978"/>
          <a:ext cx="10388278" cy="1221147"/>
        </a:xfrm>
        <a:prstGeom prst="upArrowCallou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Weeks #5-7. Children’s (or Age Group) Programming</a:t>
          </a:r>
        </a:p>
      </dsp:txBody>
      <dsp:txXfrm rot="10800000">
        <a:off x="0" y="2419978"/>
        <a:ext cx="10388278" cy="793465"/>
      </dsp:txXfrm>
    </dsp:sp>
    <dsp:sp modelId="{E581FEDF-C957-2E4E-9E6B-084B1DE9B780}">
      <dsp:nvSpPr>
        <dsp:cNvPr id="0" name=""/>
        <dsp:cNvSpPr/>
      </dsp:nvSpPr>
      <dsp:spPr>
        <a:xfrm rot="10800000">
          <a:off x="0" y="1210741"/>
          <a:ext cx="10388278" cy="1221147"/>
        </a:xfrm>
        <a:prstGeom prst="upArrowCallou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Week #4. Family or IG Learning Experience</a:t>
          </a:r>
        </a:p>
      </dsp:txBody>
      <dsp:txXfrm rot="10800000">
        <a:off x="0" y="1210741"/>
        <a:ext cx="10388278" cy="793465"/>
      </dsp:txXfrm>
    </dsp:sp>
    <dsp:sp modelId="{7295E6C2-01A4-484D-877E-438AF1D324D1}">
      <dsp:nvSpPr>
        <dsp:cNvPr id="0" name=""/>
        <dsp:cNvSpPr/>
      </dsp:nvSpPr>
      <dsp:spPr>
        <a:xfrm rot="10800000">
          <a:off x="0" y="1504"/>
          <a:ext cx="10388278" cy="1221147"/>
        </a:xfrm>
        <a:prstGeom prst="upArrowCallout">
          <a:avLst/>
        </a:prstGeom>
        <a:solidFill>
          <a:schemeClr val="accent5">
            <a:hueOff val="15386168"/>
            <a:satOff val="6654"/>
            <a:lumOff val="4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Weeks #1-3. Children’s (or Age Group) Programming</a:t>
          </a:r>
        </a:p>
      </dsp:txBody>
      <dsp:txXfrm rot="10800000">
        <a:off x="0" y="1504"/>
        <a:ext cx="10388278" cy="7934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E5CAB-F0DC-9645-82E5-AB26B5E8722B}">
      <dsp:nvSpPr>
        <dsp:cNvPr id="0" name=""/>
        <dsp:cNvSpPr/>
      </dsp:nvSpPr>
      <dsp:spPr>
        <a:xfrm>
          <a:off x="13139" y="0"/>
          <a:ext cx="2794444" cy="43173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j-lt"/>
            </a:rPr>
            <a:t>Become a more family and intergenerational church community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endParaRPr lang="en-US" sz="1800" b="0" kern="1200" dirty="0">
            <a:solidFill>
              <a:schemeClr val="tx1"/>
            </a:solidFill>
            <a:latin typeface="+mj-lt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+mj-lt"/>
            </a:rPr>
            <a:t>Sunday Worship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+mj-lt"/>
            </a:rPr>
            <a:t>Gatherings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+mj-lt"/>
            </a:rPr>
            <a:t>Church Life and Events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+mj-lt"/>
            </a:rPr>
            <a:t>Activities</a:t>
          </a:r>
        </a:p>
      </dsp:txBody>
      <dsp:txXfrm>
        <a:off x="94985" y="81846"/>
        <a:ext cx="2630752" cy="4153664"/>
      </dsp:txXfrm>
    </dsp:sp>
    <dsp:sp modelId="{02837B8B-BF5B-D642-8816-9C5CDDB45B36}">
      <dsp:nvSpPr>
        <dsp:cNvPr id="0" name=""/>
        <dsp:cNvSpPr/>
      </dsp:nvSpPr>
      <dsp:spPr>
        <a:xfrm>
          <a:off x="3062412" y="1799085"/>
          <a:ext cx="540235" cy="719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3062412" y="1942922"/>
        <a:ext cx="378165" cy="431511"/>
      </dsp:txXfrm>
    </dsp:sp>
    <dsp:sp modelId="{4794B09E-8BCC-7E48-B3D9-AA496A63A3E6}">
      <dsp:nvSpPr>
        <dsp:cNvPr id="0" name=""/>
        <dsp:cNvSpPr/>
      </dsp:nvSpPr>
      <dsp:spPr>
        <a:xfrm>
          <a:off x="3826896" y="0"/>
          <a:ext cx="2756704" cy="4317356"/>
        </a:xfrm>
        <a:prstGeom prst="roundRect">
          <a:avLst>
            <a:gd name="adj" fmla="val 10000"/>
          </a:avLst>
        </a:prstGeom>
        <a:solidFill>
          <a:schemeClr val="accent5">
            <a:hueOff val="7693084"/>
            <a:satOff val="3327"/>
            <a:lumOff val="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j-lt"/>
            </a:rPr>
            <a:t>Incorporate family/IG experiences throughout the year </a:t>
          </a:r>
          <a:endParaRPr lang="en-US" sz="1800" b="0" kern="1200" dirty="0">
            <a:solidFill>
              <a:schemeClr val="tx1"/>
            </a:solidFill>
            <a:latin typeface="+mj-lt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endParaRPr lang="en-US" sz="1800" b="0" kern="1200" dirty="0">
            <a:solidFill>
              <a:schemeClr val="tx1"/>
            </a:solidFill>
            <a:latin typeface="+mj-lt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+mj-lt"/>
            </a:rPr>
            <a:t>Workshops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+mj-lt"/>
            </a:rPr>
            <a:t>Seasonal Family Festivals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+mj-lt"/>
            </a:rPr>
            <a:t>Quarterly Gatherings</a:t>
          </a:r>
        </a:p>
      </dsp:txBody>
      <dsp:txXfrm>
        <a:off x="3907637" y="80741"/>
        <a:ext cx="2595222" cy="4155874"/>
      </dsp:txXfrm>
    </dsp:sp>
    <dsp:sp modelId="{4D193574-4CD6-2945-A45F-CC418E176B61}">
      <dsp:nvSpPr>
        <dsp:cNvPr id="0" name=""/>
        <dsp:cNvSpPr/>
      </dsp:nvSpPr>
      <dsp:spPr>
        <a:xfrm>
          <a:off x="6838429" y="1831837"/>
          <a:ext cx="540235" cy="653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5386168"/>
            <a:satOff val="6654"/>
            <a:lumOff val="4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6838429" y="1962573"/>
        <a:ext cx="378165" cy="392209"/>
      </dsp:txXfrm>
    </dsp:sp>
    <dsp:sp modelId="{98B964AD-3810-0647-8165-A20A3624C898}">
      <dsp:nvSpPr>
        <dsp:cNvPr id="0" name=""/>
        <dsp:cNvSpPr/>
      </dsp:nvSpPr>
      <dsp:spPr>
        <a:xfrm>
          <a:off x="7602913" y="0"/>
          <a:ext cx="2468850" cy="4317356"/>
        </a:xfrm>
        <a:prstGeom prst="roundRect">
          <a:avLst>
            <a:gd name="adj" fmla="val 10000"/>
          </a:avLst>
        </a:prstGeom>
        <a:solidFill>
          <a:schemeClr val="accent5">
            <a:hueOff val="15386168"/>
            <a:satOff val="6654"/>
            <a:lumOff val="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j-lt"/>
            </a:rPr>
            <a:t>Make family or IG the primary model for faith formation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endParaRPr lang="en-US" sz="1800" b="0" kern="1200" dirty="0">
            <a:solidFill>
              <a:schemeClr val="tx1"/>
            </a:solidFill>
            <a:latin typeface="+mj-lt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+mj-lt"/>
            </a:rPr>
            <a:t>Supported by specialized age group experiences throughout the year</a:t>
          </a:r>
        </a:p>
      </dsp:txBody>
      <dsp:txXfrm>
        <a:off x="7675223" y="72310"/>
        <a:ext cx="2324230" cy="4172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61595-59EE-46FE-9AD4-893BD3CF30D8}" type="datetimeFigureOut">
              <a:rPr lang="en-US" smtClean="0"/>
              <a:t>1/26/24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6E22B-85CA-45C7-86A8-A17C38B96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0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CF70A2-C0AD-4D28-B3EB-C43D221AD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EE984A-7865-4092-9DD1-FA065CFE1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Picture 7" descr="A picture containing holding&#10;&#10;Description automatically generated">
              <a:extLst>
                <a:ext uri="{FF2B5EF4-FFF2-40B4-BE49-F238E27FC236}">
                  <a16:creationId xmlns:a16="http://schemas.microsoft.com/office/drawing/2014/main" id="{3B8F172B-7E78-455D-98E3-82DF61843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Picture 8" descr="A picture containing holding, flower&#10;&#10;Description automatically generated">
              <a:extLst>
                <a:ext uri="{FF2B5EF4-FFF2-40B4-BE49-F238E27FC236}">
                  <a16:creationId xmlns:a16="http://schemas.microsoft.com/office/drawing/2014/main" id="{F50D9895-086D-4E52-B2BB-4B8D7993E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441336E-0F59-4E8E-A2B5-D62EDA718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B873BD-A26D-4CB5-BED3-D95C908B8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257800" cy="2833528"/>
          </a:xfrm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400" spc="120">
                <a:cs typeface="Posterama" panose="020B0504020200020000" pitchFamily="34" charset="0"/>
              </a:rPr>
              <a:t>Click to edit Master title style</a:t>
            </a:r>
            <a:endParaRPr lang="en-US" sz="4400" spc="120" dirty="0">
              <a:cs typeface="Posterama" panose="020B0504020200020000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F5E2EC6-688E-4202-BA23-F29BE1145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9" y="4074784"/>
            <a:ext cx="5257799" cy="1640216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algn="l">
              <a:lnSpc>
                <a:spcPct val="110000"/>
              </a:lnSpc>
            </a:pPr>
            <a:r>
              <a:rPr lang="en-US" sz="2200"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8709CFE-7328-4CEC-A7C8-D6C8B18D6C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232" y="740664"/>
            <a:ext cx="4745736" cy="539496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004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E62CE4B-3BFB-4501-B59A-0ED68CF6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608493-BDCD-43BD-A3CC-24E75027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524956" cy="2130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pc="120"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cs typeface="Posterama" panose="020B0504020200020000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3B9F353-002B-4A4D-A316-70D952ED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297"/>
            <a:ext cx="4524664" cy="341296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890B2B-FFC6-4C7C-A617-67144F1E3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55" y="0"/>
            <a:ext cx="5115697" cy="6858000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CD8768C-8806-4DE0-82CC-275A2EC6D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9592" y="740664"/>
            <a:ext cx="2798762" cy="260604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68CB9DF9-86EB-48CF-B212-F2B290C56F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8824" y="740664"/>
            <a:ext cx="2798762" cy="260604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554B2207-3993-41B6-AF63-EBB48DACAB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9592" y="3529584"/>
            <a:ext cx="2798762" cy="260604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DE0340D8-BC7E-4431-A7A7-8D634C8A19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69680" y="3529584"/>
            <a:ext cx="2798762" cy="260604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1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F5322-A9D1-4D98-A1BC-9178604AB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0C34FA-2551-4FBC-8628-35065482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394623"/>
            <a:ext cx="5996619" cy="2131033"/>
          </a:xfrm>
        </p:spPr>
        <p:txBody>
          <a:bodyPr anchor="ctr">
            <a:normAutofit/>
          </a:bodyPr>
          <a:lstStyle/>
          <a:p>
            <a:pPr algn="l"/>
            <a:r>
              <a:rPr lang="en-US" sz="4400">
                <a:cs typeface="Posterama" panose="020B0504020200020000" pitchFamily="34" charset="0"/>
              </a:rPr>
              <a:t>Click to edit Master title style</a:t>
            </a:r>
            <a:endParaRPr lang="en-US" sz="4400" dirty="0">
              <a:cs typeface="Posterama" panose="020B050402020002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58CD79-85EA-4D75-A743-D3DB777D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V="1">
            <a:off x="8194385" y="20961"/>
            <a:ext cx="3997615" cy="6816079"/>
            <a:chOff x="8059620" y="41922"/>
            <a:chExt cx="3997615" cy="6816077"/>
          </a:xfrm>
        </p:grpSpPr>
        <p:pic>
          <p:nvPicPr>
            <p:cNvPr id="9" name="Picture 8" descr="A picture containing sitting, dark, front, cat&#10;&#10;Description automatically generated">
              <a:extLst>
                <a:ext uri="{FF2B5EF4-FFF2-40B4-BE49-F238E27FC236}">
                  <a16:creationId xmlns:a16="http://schemas.microsoft.com/office/drawing/2014/main" id="{50D423CE-750A-48C7-B236-F510652FE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0" name="Picture 9" descr="A picture containing sitting, dark, front, cat&#10;&#10;Description automatically generated">
              <a:extLst>
                <a:ext uri="{FF2B5EF4-FFF2-40B4-BE49-F238E27FC236}">
                  <a16:creationId xmlns:a16="http://schemas.microsoft.com/office/drawing/2014/main" id="{F198B21E-DBB4-4FAF-85E2-0929E6BFC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AD9BB445-59C3-4B51-9237-1F7AC9B09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29" y="381000"/>
            <a:ext cx="3997745" cy="21336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algn="l">
              <a:lnSpc>
                <a:spcPct val="110000"/>
              </a:lnSpc>
            </a:pPr>
            <a:r>
              <a:rPr lang="en-US" sz="2200"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69566B9-A8AF-4476-A32A-4AEFC46430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816" y="2670048"/>
            <a:ext cx="5175504" cy="3639312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10391AAE-35A8-4BEC-BF35-22153B1436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0488" y="2670048"/>
            <a:ext cx="5175504" cy="3639312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65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 b="0" i="0"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35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A7506A-23D3-4E50-B632-7D75C652F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2A1112-7DAD-487B-84EF-9F2B9F4A6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Picture 7" descr="A picture containing holding&#10;&#10;Description automatically generated">
              <a:extLst>
                <a:ext uri="{FF2B5EF4-FFF2-40B4-BE49-F238E27FC236}">
                  <a16:creationId xmlns:a16="http://schemas.microsoft.com/office/drawing/2014/main" id="{52E39B3F-C08C-424B-908B-8A3E017C6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Picture 8" descr="A picture containing holding, flower&#10;&#10;Description automatically generated">
              <a:extLst>
                <a:ext uri="{FF2B5EF4-FFF2-40B4-BE49-F238E27FC236}">
                  <a16:creationId xmlns:a16="http://schemas.microsoft.com/office/drawing/2014/main" id="{80050DD2-3323-4041-91C6-8BFA52F38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FA34E2F-6A4E-4CFF-ACA1-994BA9CED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ptos" panose="020B00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B9C0BE-DE84-42B6-9610-684AC81E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4953000" cy="2130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pc="120"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cs typeface="Posterama" panose="020B0504020200020000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95C06E1-E8B8-4F7A-8EB7-E594AFEE6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352800"/>
            <a:ext cx="4953000" cy="25146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340614F-452E-4022-B834-FFDC63466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813816"/>
            <a:ext cx="4617720" cy="25511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9F0368A-AE83-428C-ABF7-694386AB6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465576"/>
            <a:ext cx="4617720" cy="25511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53A4E8-5A11-4C9C-8FC8-9D78AB5D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7" name="Picture 6" descr="A picture containing holding&#10;&#10;Description automatically generated">
              <a:extLst>
                <a:ext uri="{FF2B5EF4-FFF2-40B4-BE49-F238E27FC236}">
                  <a16:creationId xmlns:a16="http://schemas.microsoft.com/office/drawing/2014/main" id="{77D633C1-4A46-44EA-B1E7-96EA9C44C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8" name="Picture 7" descr="A picture containing holding, flower&#10;&#10;Description automatically generated">
              <a:extLst>
                <a:ext uri="{FF2B5EF4-FFF2-40B4-BE49-F238E27FC236}">
                  <a16:creationId xmlns:a16="http://schemas.microsoft.com/office/drawing/2014/main" id="{89667DF8-B73B-497B-95A4-5212EE667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3EA3C8E6-EF45-4F18-A0CB-F0527540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953000" cy="2130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pc="120"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cs typeface="Posterama" panose="020B0504020200020000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CA1F7B-7E1E-4745-8E06-38C79906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912"/>
            <a:ext cx="4952681" cy="3410712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027CA11-7EE7-4C3B-AF4D-F50756E4EF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6600" y="568324"/>
            <a:ext cx="4727448" cy="57150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6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9FC3DD-D5CF-4D3A-AD62-2D9AD0EA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543720-E70E-42D7-9835-39FDFE40F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77000" y="0"/>
            <a:ext cx="5711952" cy="5071492"/>
            <a:chOff x="4464881" y="0"/>
            <a:chExt cx="7724071" cy="6858000"/>
          </a:xfrm>
        </p:grpSpPr>
        <p:pic>
          <p:nvPicPr>
            <p:cNvPr id="8" name="Picture 7" descr="A picture containing holding&#10;&#10;Description automatically generated">
              <a:extLst>
                <a:ext uri="{FF2B5EF4-FFF2-40B4-BE49-F238E27FC236}">
                  <a16:creationId xmlns:a16="http://schemas.microsoft.com/office/drawing/2014/main" id="{7D5BA9D0-B4FD-4CD7-8F18-76506E972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Picture 8" descr="A picture containing holding, flower&#10;&#10;Description automatically generated">
              <a:extLst>
                <a:ext uri="{FF2B5EF4-FFF2-40B4-BE49-F238E27FC236}">
                  <a16:creationId xmlns:a16="http://schemas.microsoft.com/office/drawing/2014/main" id="{7D2067D9-0848-4BAA-996E-BE1236E04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B87D7AA-E59B-441F-B5EC-E9828C1ED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2301875"/>
          </a:xfrm>
        </p:spPr>
        <p:txBody>
          <a:bodyPr anchor="b">
            <a:normAutofit/>
          </a:bodyPr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en-US" sz="4400" spc="120">
                <a:cs typeface="Posterama" panose="020B0504020200020000" pitchFamily="34" charset="0"/>
              </a:rPr>
              <a:t>Click to edit Master title style</a:t>
            </a:r>
            <a:endParaRPr lang="en-US" sz="4400" spc="120" dirty="0">
              <a:cs typeface="Posterama" panose="020B0504020200020000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0806D6C-F8DC-4FFA-9381-5620B7391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2743201"/>
            <a:ext cx="8763001" cy="9144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>
              <a:lnSpc>
                <a:spcPct val="110000"/>
              </a:lnSpc>
            </a:pPr>
            <a:r>
              <a:rPr lang="en-US" sz="2200"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5095252-A020-4AA1-9BB3-013288AE3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4059936" cy="29718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7FBAD15-0D00-46EC-B530-EF6195F42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792" y="3886200"/>
            <a:ext cx="4087368" cy="29718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0F93F034-901D-43B1-89E9-6291A86787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2064" y="3886200"/>
            <a:ext cx="4059936" cy="29718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6652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A342208A-7F52-4C16-BF8A-A70CD85DC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202" y="2659090"/>
            <a:ext cx="2624328" cy="18013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59209785-A2FF-4005-B08B-066B494ED5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677" y="4749272"/>
            <a:ext cx="262432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093D08DD-AE30-4184-B3A7-CBAB807C66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677" y="5143581"/>
            <a:ext cx="262432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id="{CA1F7BAF-57A3-4F79-B170-D95EF59347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1870" y="2659090"/>
            <a:ext cx="2624328" cy="18013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E272F39-6650-4251-818A-CAF1034A26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2320" y="4749272"/>
            <a:ext cx="262432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F2E24AEA-7B80-4897-A646-36D3F07A3E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2320" y="5143581"/>
            <a:ext cx="262432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2A98750D-61F1-4F11-81A7-783F04218E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7020" y="2659090"/>
            <a:ext cx="2624328" cy="18013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EE32408B-5DEA-4E1C-A16B-9931CE46D4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5064" y="4749272"/>
            <a:ext cx="262432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0917A361-2187-4AB6-A1E4-6B0E4E6650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5064" y="5143581"/>
            <a:ext cx="262432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Picture Placeholder 23">
            <a:extLst>
              <a:ext uri="{FF2B5EF4-FFF2-40B4-BE49-F238E27FC236}">
                <a16:creationId xmlns:a16="http://schemas.microsoft.com/office/drawing/2014/main" id="{11DA2664-78E4-4126-9534-E718C9E877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13391" y="2631493"/>
            <a:ext cx="2624328" cy="18013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FD4B7AF1-C573-42D5-A6AC-9CDE36C2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13391" y="4749272"/>
            <a:ext cx="262432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0E2206A-3CD1-417B-82DB-28AC9CB2FC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3391" y="5143581"/>
            <a:ext cx="262432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841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2BDFDF-C29B-490D-B7E4-913596711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33B2E6-29D0-4249-A0A5-82013CE16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Picture 7" descr="A picture containing holding&#10;&#10;Description automatically generated">
              <a:extLst>
                <a:ext uri="{FF2B5EF4-FFF2-40B4-BE49-F238E27FC236}">
                  <a16:creationId xmlns:a16="http://schemas.microsoft.com/office/drawing/2014/main" id="{13AED3CD-2B31-49BC-BC04-850E0AD36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Picture 8" descr="A picture containing holding, flower&#10;&#10;Description automatically generated">
              <a:extLst>
                <a:ext uri="{FF2B5EF4-FFF2-40B4-BE49-F238E27FC236}">
                  <a16:creationId xmlns:a16="http://schemas.microsoft.com/office/drawing/2014/main" id="{D5FE2C96-BB8F-4A14-88E4-C871D91E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F2C506E-3A15-4D88-8C7E-AE65D21F1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ptos" panose="020B00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2D6351-AB6F-490B-97F2-D51C1478A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23" y="1066800"/>
            <a:ext cx="5367527" cy="2833528"/>
          </a:xfrm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400" spc="120">
                <a:cs typeface="Posterama" panose="020B0504020200020000" pitchFamily="34" charset="0"/>
              </a:rPr>
              <a:t>Click to edit Master title style</a:t>
            </a:r>
            <a:endParaRPr lang="en-US" sz="4400" spc="120" dirty="0">
              <a:cs typeface="Posterama" panose="020B0504020200020000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F760311-9637-47CC-B0E7-6C8C307C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223" y="4074784"/>
            <a:ext cx="5367526" cy="1640216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algn="l">
              <a:lnSpc>
                <a:spcPct val="110000"/>
              </a:lnSpc>
            </a:pPr>
            <a:r>
              <a:rPr lang="en-US" sz="2200"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9734E01-4E64-484E-9728-EF69422CB1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3448" y="1014984"/>
            <a:ext cx="4123944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7CA897AB-A280-4B5A-BEF5-C5D11D6535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13448" y="3511296"/>
            <a:ext cx="4123944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1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329184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3291840" cy="35226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361" y="1752600"/>
            <a:ext cx="329184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361" y="2666999"/>
            <a:ext cx="3291840" cy="35226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7999667-FDE9-4EC7-9EF8-E64C5DA4B1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1466" y="1757319"/>
            <a:ext cx="329184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4466FB3-35A6-4045-8C46-5F6399D7B4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466" y="2671718"/>
            <a:ext cx="3291840" cy="35226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7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alpha val="6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alpha val="6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alpha val="6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46" r:id="rId4"/>
    <p:sldLayoutId id="2147483734" r:id="rId5"/>
    <p:sldLayoutId id="2147483753" r:id="rId6"/>
    <p:sldLayoutId id="2147483752" r:id="rId7"/>
    <p:sldLayoutId id="2147483737" r:id="rId8"/>
    <p:sldLayoutId id="2147483750" r:id="rId9"/>
    <p:sldLayoutId id="2147483745" r:id="rId10"/>
    <p:sldLayoutId id="2147483751" r:id="rId11"/>
    <p:sldLayoutId id="2147483733" r:id="rId12"/>
    <p:sldLayoutId id="2147483744" r:id="rId13"/>
    <p:sldLayoutId id="2147483736" r:id="rId14"/>
    <p:sldLayoutId id="2147483739" r:id="rId15"/>
    <p:sldLayoutId id="2147483740" r:id="rId16"/>
    <p:sldLayoutId id="2147483741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longfaith.com/" TargetMode="External"/><Relationship Id="rId2" Type="http://schemas.openxmlformats.org/officeDocument/2006/relationships/hyperlink" Target="mailto:jroberto@lifelongfaith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DE03-5881-4143-92C0-900FD2200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9" y="874057"/>
            <a:ext cx="5257800" cy="2554942"/>
          </a:xfrm>
        </p:spPr>
        <p:txBody>
          <a:bodyPr>
            <a:noAutofit/>
          </a:bodyPr>
          <a:lstStyle/>
          <a:p>
            <a:pPr algn="ctr"/>
            <a:r>
              <a:rPr lang="en-US" sz="3200" i="1" u="none" strike="noStrike" dirty="0">
                <a:solidFill>
                  <a:srgbClr val="3E3E3E"/>
                </a:solidFill>
                <a:effectLst/>
              </a:rPr>
              <a:t>Practices and Models of Family &amp; Intergenerational Faith Formation &amp; Strategies for Implementation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26D00-6671-49B9-B158-E8FE9A305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1" y="4137102"/>
            <a:ext cx="5257799" cy="186678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John Roberto</a:t>
            </a:r>
          </a:p>
          <a:p>
            <a:pPr algn="ctr"/>
            <a:r>
              <a:rPr lang="en-US" dirty="0"/>
              <a:t>Lifelong Faith Associates</a:t>
            </a:r>
          </a:p>
          <a:p>
            <a:pPr algn="ctr"/>
            <a:r>
              <a:rPr lang="en-US" dirty="0">
                <a:hlinkClick r:id="rId2"/>
              </a:rPr>
              <a:t>jroberto@lifelongfaith.com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www.LifelongFaith.com</a:t>
            </a:r>
            <a:r>
              <a:rPr lang="en-US" dirty="0"/>
              <a:t>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9C250E6-60C6-4D98-8C94-8D2F836D8F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685800" y="854113"/>
            <a:ext cx="5257799" cy="5149773"/>
          </a:xfrm>
        </p:spPr>
      </p:pic>
    </p:spTree>
    <p:extLst>
      <p:ext uri="{BB962C8B-B14F-4D97-AF65-F5344CB8AC3E}">
        <p14:creationId xmlns:p14="http://schemas.microsoft.com/office/powerpoint/2010/main" val="73229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074F5-87EC-7849-CA8E-58CC3498D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4917-673B-74DD-99FC-0C5A1045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81" y="833376"/>
            <a:ext cx="10732627" cy="879676"/>
          </a:xfrm>
        </p:spPr>
        <p:txBody>
          <a:bodyPr/>
          <a:lstStyle/>
          <a:p>
            <a:pPr algn="ctr"/>
            <a:r>
              <a:rPr lang="en-US" sz="4000" dirty="0"/>
              <a:t>2023 IG Faith Formation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B6CBE-6D8B-8736-9F76-87D7A89AD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446" y="1713052"/>
            <a:ext cx="10104698" cy="4352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Types of IG faith formation programming offered:</a:t>
            </a:r>
          </a:p>
          <a:p>
            <a:pPr>
              <a:spcBef>
                <a:spcPts val="0"/>
              </a:spcBef>
            </a:pPr>
            <a:endParaRPr lang="en-US" sz="1200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Seasonal/occasional intergenerational program  [188 churches]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Intergenerational service projects or mission trips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Monthly intergenerational learning program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Small group intergenerational learning program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Weekly or bi-weekly intergenerational learning program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Intergenerational mentoring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Intergenerational lectionary-based Scripture reflection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Intergenerational retreats or camps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Intergenerational Bible study</a:t>
            </a:r>
          </a:p>
        </p:txBody>
      </p:sp>
    </p:spTree>
    <p:extLst>
      <p:ext uri="{BB962C8B-B14F-4D97-AF65-F5344CB8AC3E}">
        <p14:creationId xmlns:p14="http://schemas.microsoft.com/office/powerpoint/2010/main" val="66478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B7C9-365A-47FF-90E1-6016251B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906" y="876816"/>
            <a:ext cx="10732627" cy="879676"/>
          </a:xfrm>
        </p:spPr>
        <p:txBody>
          <a:bodyPr/>
          <a:lstStyle/>
          <a:p>
            <a:pPr algn="ctr"/>
            <a:r>
              <a:rPr lang="en-US" sz="4000" dirty="0"/>
              <a:t>Family &amp; IG Learning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DD3DD-072F-4103-B534-27A7CD671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251" y="1909823"/>
            <a:ext cx="10451939" cy="4276846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kern="1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Calibri (Body)"/>
              </a:rPr>
              <a:t>A shared meal</a:t>
            </a:r>
          </a:p>
          <a:p>
            <a:pPr marL="342900" marR="0" lvl="0" indent="-3429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kern="1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Calibri (Body)"/>
              </a:rPr>
              <a:t>Shared prayer experience</a:t>
            </a:r>
          </a:p>
          <a:p>
            <a:pPr marL="342900" marR="0" lvl="0" indent="-3429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kern="1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Calibri (Body)"/>
              </a:rPr>
              <a:t>A whole family learning experience on the topic of the program with content and methods appropriate to an all-ages audience</a:t>
            </a:r>
          </a:p>
          <a:p>
            <a:pPr marL="342900" marR="0" lvl="0" indent="-3429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kern="1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Calibri (Body)"/>
              </a:rPr>
              <a:t>In-depth learning </a:t>
            </a:r>
            <a:br>
              <a:rPr lang="en-US" sz="2200" kern="1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Calibri (Body)"/>
              </a:rPr>
            </a:br>
            <a:r>
              <a:rPr lang="en-US" sz="2200" kern="1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Calibri (Body)"/>
              </a:rPr>
              <a:t>a) whole family learning together with activities appropriate to all ages </a:t>
            </a:r>
            <a:br>
              <a:rPr lang="en-US" sz="2200" kern="1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Calibri (Body)"/>
              </a:rPr>
            </a:br>
            <a:r>
              <a:rPr lang="en-US" sz="2200" kern="1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Calibri (Body)"/>
              </a:rPr>
              <a:t>b) parallel learning with learning activities for age groups and parents</a:t>
            </a:r>
            <a:br>
              <a:rPr lang="en-US" sz="2200" kern="1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Calibri (Body)"/>
              </a:rPr>
            </a:br>
            <a:r>
              <a:rPr lang="en-US" sz="2200" kern="1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Calibri (Body)"/>
              </a:rPr>
              <a:t>c) learning activity centers with whole family and age-specific learning</a:t>
            </a:r>
          </a:p>
          <a:p>
            <a:pPr marL="342900" marR="0" lvl="0" indent="-3429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kern="1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Calibri (Body)"/>
              </a:rPr>
              <a:t>A closing whole family activity to discover how to apply their learning to daily life using resources and activities provided in print or digital formats.</a:t>
            </a:r>
          </a:p>
        </p:txBody>
      </p:sp>
    </p:spTree>
    <p:extLst>
      <p:ext uri="{BB962C8B-B14F-4D97-AF65-F5344CB8AC3E}">
        <p14:creationId xmlns:p14="http://schemas.microsoft.com/office/powerpoint/2010/main" val="118695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B7C9-365A-47FF-90E1-6016251B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86" y="879676"/>
            <a:ext cx="10732627" cy="879676"/>
          </a:xfrm>
        </p:spPr>
        <p:txBody>
          <a:bodyPr/>
          <a:lstStyle/>
          <a:p>
            <a:pPr algn="ctr"/>
            <a:r>
              <a:rPr lang="en-US" sz="4000" dirty="0"/>
              <a:t>Models of Family &amp; IG Faith Formation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8CF4C6-B90C-1B31-BADE-BF7C12593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515262"/>
              </p:ext>
            </p:extLst>
          </p:nvPr>
        </p:nvGraphicFramePr>
        <p:xfrm>
          <a:off x="1143000" y="2141316"/>
          <a:ext cx="9533964" cy="3749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77988">
                  <a:extLst>
                    <a:ext uri="{9D8B030D-6E8A-4147-A177-3AD203B41FA5}">
                      <a16:colId xmlns:a16="http://schemas.microsoft.com/office/drawing/2014/main" val="4077012481"/>
                    </a:ext>
                  </a:extLst>
                </a:gridCol>
                <a:gridCol w="3177988">
                  <a:extLst>
                    <a:ext uri="{9D8B030D-6E8A-4147-A177-3AD203B41FA5}">
                      <a16:colId xmlns:a16="http://schemas.microsoft.com/office/drawing/2014/main" val="2197006853"/>
                    </a:ext>
                  </a:extLst>
                </a:gridCol>
                <a:gridCol w="3177988">
                  <a:extLst>
                    <a:ext uri="{9D8B030D-6E8A-4147-A177-3AD203B41FA5}">
                      <a16:colId xmlns:a16="http://schemas.microsoft.com/office/drawing/2014/main" val="127638340"/>
                    </a:ext>
                  </a:extLst>
                </a:gridCol>
              </a:tblGrid>
              <a:tr h="158232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+mj-lt"/>
                        </a:rPr>
                        <a:t>Primary Model for Faith Formation</a:t>
                      </a:r>
                    </a:p>
                    <a:p>
                      <a:pPr algn="ctr"/>
                      <a:b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 Families with children through middle school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OR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All Generations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Monthly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Twice monthly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Weekly 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+mj-lt"/>
                        </a:rPr>
                        <a:t>Family Faith Formation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+mj-lt"/>
                        </a:rPr>
                        <a:t>within an Intergenerational Model</a:t>
                      </a:r>
                    </a:p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Seasonal Gatherings or Workshops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Church Year Seasons: Advent, Lent</a:t>
                      </a:r>
                    </a:p>
                    <a:p>
                      <a:pPr algn="l"/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Fall - Winter - Spring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617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83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6807778"/>
              </p:ext>
            </p:extLst>
          </p:nvPr>
        </p:nvGraphicFramePr>
        <p:xfrm>
          <a:off x="1828800" y="1270000"/>
          <a:ext cx="8534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76439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Curriculum Themes</a:t>
            </a:r>
          </a:p>
        </p:txBody>
      </p:sp>
    </p:spTree>
    <p:extLst>
      <p:ext uri="{BB962C8B-B14F-4D97-AF65-F5344CB8AC3E}">
        <p14:creationId xmlns:p14="http://schemas.microsoft.com/office/powerpoint/2010/main" val="26129374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C0356-0E4B-5344-8A68-F28F7937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7" y="365126"/>
            <a:ext cx="1140106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Models: Monthly Plan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4AF5135-DE1B-67E8-07A9-8D63C857F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017538"/>
              </p:ext>
            </p:extLst>
          </p:nvPr>
        </p:nvGraphicFramePr>
        <p:xfrm>
          <a:off x="462987" y="1825625"/>
          <a:ext cx="11401063" cy="442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774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6164C-E3B3-EECC-6597-9565BBA7D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8EA9D9-7991-225C-1AA5-A192A9C4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Models: Twice Monthly Plan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16D1FC-D933-988F-278F-44988E6729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884995"/>
              </p:ext>
            </p:extLst>
          </p:nvPr>
        </p:nvGraphicFramePr>
        <p:xfrm>
          <a:off x="359597" y="1825625"/>
          <a:ext cx="11455684" cy="442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5861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57AB0-FCC1-9480-29D7-1DFEFFC6B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CF78A-86AA-16C3-3B18-BCB4AB29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7" y="365126"/>
            <a:ext cx="1140106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Models: Weekly Plan @ Church - Family or IG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744F23B-9AA3-F55B-1DF0-2CF48DE80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722697"/>
              </p:ext>
            </p:extLst>
          </p:nvPr>
        </p:nvGraphicFramePr>
        <p:xfrm>
          <a:off x="1041721" y="1825625"/>
          <a:ext cx="10388279" cy="442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0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E03BC-BFD4-B34C-13A7-04520EB4A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0C6E8E-53D6-D2A2-0FBB-E461C049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7" y="365126"/>
            <a:ext cx="1140106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Models: Integrated with Age Group Programming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2A88C60-8C15-5AE3-03A9-77D47CCE7C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863077"/>
              </p:ext>
            </p:extLst>
          </p:nvPr>
        </p:nvGraphicFramePr>
        <p:xfrm>
          <a:off x="1041721" y="1825625"/>
          <a:ext cx="10388279" cy="442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92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with text and flowers&#10;&#10;Description automatically generated">
            <a:extLst>
              <a:ext uri="{FF2B5EF4-FFF2-40B4-BE49-F238E27FC236}">
                <a16:creationId xmlns:a16="http://schemas.microsoft.com/office/drawing/2014/main" id="{30108AB9-DF8C-891A-7C4B-DBD823B33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822" y="210204"/>
            <a:ext cx="3175000" cy="3276600"/>
          </a:xfrm>
          <a:prstGeom prst="rect">
            <a:avLst/>
          </a:prstGeom>
        </p:spPr>
      </p:pic>
      <p:pic>
        <p:nvPicPr>
          <p:cNvPr id="9" name="Picture 8" descr="A close up of a text&#10;&#10;Description automatically generated">
            <a:extLst>
              <a:ext uri="{FF2B5EF4-FFF2-40B4-BE49-F238E27FC236}">
                <a16:creationId xmlns:a16="http://schemas.microsoft.com/office/drawing/2014/main" id="{72A4776A-0C28-4AFC-58E1-25D4E66AB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7" y="1621508"/>
            <a:ext cx="6688874" cy="1437861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A46E180-3AC6-A638-306B-94F5199E4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26" y="4875830"/>
            <a:ext cx="6976153" cy="1102356"/>
          </a:xfrm>
          <a:prstGeom prst="rect">
            <a:avLst/>
          </a:prstGeom>
        </p:spPr>
      </p:pic>
      <p:pic>
        <p:nvPicPr>
          <p:cNvPr id="13" name="Picture 1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15064C5-0611-C097-3314-65150D244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382" y="3836625"/>
            <a:ext cx="3089957" cy="283284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1B2C9F0-2D4E-9E3C-C3F9-07C93D801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229" y="766638"/>
            <a:ext cx="5161270" cy="689712"/>
          </a:xfrm>
        </p:spPr>
        <p:txBody>
          <a:bodyPr>
            <a:normAutofit fontScale="90000"/>
          </a:bodyPr>
          <a:lstStyle/>
          <a:p>
            <a:r>
              <a:rPr lang="en-US" dirty="0"/>
              <a:t>MessyChurchUSA.org</a:t>
            </a:r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F6FCF146-42D2-8B22-9CB2-D5130C3EF3B2}"/>
              </a:ext>
            </a:extLst>
          </p:cNvPr>
          <p:cNvSpPr txBox="1">
            <a:spLocks/>
          </p:cNvSpPr>
          <p:nvPr/>
        </p:nvSpPr>
        <p:spPr>
          <a:xfrm>
            <a:off x="1152229" y="3914239"/>
            <a:ext cx="6976153" cy="689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IntergenerationalFaith.com</a:t>
            </a:r>
          </a:p>
        </p:txBody>
      </p:sp>
    </p:spTree>
    <p:extLst>
      <p:ext uri="{BB962C8B-B14F-4D97-AF65-F5344CB8AC3E}">
        <p14:creationId xmlns:p14="http://schemas.microsoft.com/office/powerpoint/2010/main" val="945083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B7C9-365A-47FF-90E1-6016251B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10" y="671332"/>
            <a:ext cx="10732627" cy="879676"/>
          </a:xfrm>
        </p:spPr>
        <p:txBody>
          <a:bodyPr/>
          <a:lstStyle/>
          <a:p>
            <a:pPr algn="ctr"/>
            <a:r>
              <a:rPr lang="en-US" sz="4000" dirty="0"/>
              <a:t>Pathways to Family &amp; IG Faith Formation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9D8F9EAD-5BA2-9BDA-F008-A5232792D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969738"/>
              </p:ext>
            </p:extLst>
          </p:nvPr>
        </p:nvGraphicFramePr>
        <p:xfrm>
          <a:off x="1113183" y="1701479"/>
          <a:ext cx="10084904" cy="4317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97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71F5DD0-1F4C-45C4-8BEC-33AB4B47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16" y="393193"/>
            <a:ext cx="5334963" cy="1146241"/>
          </a:xfrm>
        </p:spPr>
        <p:txBody>
          <a:bodyPr/>
          <a:lstStyle/>
          <a:p>
            <a:pPr algn="ctr"/>
            <a:r>
              <a:rPr lang="en-US" dirty="0"/>
              <a:t>Topics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A5D41-8779-43E7-AC6F-3AFF24624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36" y="1539433"/>
            <a:ext cx="5639764" cy="504656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400" dirty="0"/>
              <a:t>Importance of Families in Faith Formation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400" dirty="0"/>
              <a:t>2023 Family Survey Results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400" dirty="0"/>
              <a:t>Models of Family &amp; IG Faith Formation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400" dirty="0"/>
              <a:t>Family &amp; IG Learning Process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400" dirty="0"/>
              <a:t>Pathways to Family &amp; IG Faith Formation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400" dirty="0"/>
              <a:t>Planning 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85884F0-C48A-45A9-A8BE-181304834F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6401121" y="393193"/>
            <a:ext cx="5482376" cy="3777955"/>
          </a:xfrm>
        </p:spPr>
      </p:pic>
    </p:spTree>
    <p:extLst>
      <p:ext uri="{BB962C8B-B14F-4D97-AF65-F5344CB8AC3E}">
        <p14:creationId xmlns:p14="http://schemas.microsoft.com/office/powerpoint/2010/main" val="170396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18D6F-1873-91D0-119C-7F678BA24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97F0-96EB-69EB-71C6-2A683F1D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86" y="816015"/>
            <a:ext cx="10732627" cy="879676"/>
          </a:xfrm>
        </p:spPr>
        <p:txBody>
          <a:bodyPr/>
          <a:lstStyle/>
          <a:p>
            <a:pPr algn="ctr"/>
            <a:r>
              <a:rPr lang="en-US" sz="4000" dirty="0"/>
              <a:t>Developing 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F6D4-95D9-CF33-82FC-752F32033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916" y="1909823"/>
            <a:ext cx="9780608" cy="41321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+mj-lt"/>
              </a:rPr>
              <a:t>First Step Ideas. . . 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Offer an Advent, Lent, and/or Pentecost Festivals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Re-design programming from age group-only to parent-child, whole family or IG experiences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Incorporate parents and grandparents into the Vacation Bible School, e.g., 1 or 2 evening whole family sessions – dinner and activities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Incorporate the whole family or all generations into service projects </a:t>
            </a:r>
          </a:p>
        </p:txBody>
      </p:sp>
    </p:spTree>
    <p:extLst>
      <p:ext uri="{BB962C8B-B14F-4D97-AF65-F5344CB8AC3E}">
        <p14:creationId xmlns:p14="http://schemas.microsoft.com/office/powerpoint/2010/main" val="3256036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BB2C7-43F4-11D8-B253-634B6EE73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2EDE-74C0-4442-E242-5CFAD9B0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86" y="816015"/>
            <a:ext cx="10732627" cy="879676"/>
          </a:xfrm>
        </p:spPr>
        <p:txBody>
          <a:bodyPr/>
          <a:lstStyle/>
          <a:p>
            <a:pPr algn="ctr"/>
            <a:r>
              <a:rPr lang="en-US" sz="4000" dirty="0"/>
              <a:t>Developing 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AA388-EA40-A9C3-7533-77FEFD924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916" y="1909823"/>
            <a:ext cx="9780608" cy="41321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+mj-lt"/>
              </a:rPr>
              <a:t>Expanding Ideas. . . 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Add a whole family or IG session – every 6 weeks - into your children’s program on one of the core themes in the curriculum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Offer a Fall – Winter – Spring Family Workshop on family life skills applicable to the whole family (children and teens)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Design a VBS experience for the whole family or the whole community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Design a service experience for the whole family or all generations</a:t>
            </a:r>
          </a:p>
        </p:txBody>
      </p:sp>
    </p:spTree>
    <p:extLst>
      <p:ext uri="{BB962C8B-B14F-4D97-AF65-F5344CB8AC3E}">
        <p14:creationId xmlns:p14="http://schemas.microsoft.com/office/powerpoint/2010/main" val="4173405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C4097-D7A5-FEDF-B611-B10FB184C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8BDA-8105-4FC0-903E-0CAFB249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86" y="816015"/>
            <a:ext cx="10732627" cy="879676"/>
          </a:xfrm>
        </p:spPr>
        <p:txBody>
          <a:bodyPr/>
          <a:lstStyle/>
          <a:p>
            <a:pPr algn="ctr"/>
            <a:r>
              <a:rPr lang="en-US" sz="4000" dirty="0"/>
              <a:t>Developing 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52A69-C590-1183-232B-11D49D7CB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916" y="1909823"/>
            <a:ext cx="9780608" cy="41321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+mj-lt"/>
              </a:rPr>
              <a:t>Transforming Ideas. . . .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Implement a family or IG learning model as the primary model for </a:t>
            </a:r>
            <a:r>
              <a:rPr lang="en-US" sz="2400" dirty="0"/>
              <a:t>faith formation</a:t>
            </a:r>
            <a:endParaRPr lang="en-US" sz="2400" dirty="0">
              <a:solidFill>
                <a:schemeClr val="tx1"/>
              </a:solidFill>
            </a:endParaRPr>
          </a:p>
          <a:p>
            <a:pPr marL="1028700" lvl="1" indent="-34290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/>
              <a:t>Large group gathering at church and/or family clusters of 6-10 families in homes </a:t>
            </a:r>
          </a:p>
          <a:p>
            <a:pPr marL="1028700" lvl="1" indent="-34290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/>
              <a:t>Hybrid: @church, @home, @online</a:t>
            </a:r>
          </a:p>
          <a:p>
            <a:pPr marL="1028700" lvl="1" indent="-34290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/>
              <a:t>Weekly, Twice-Monthly, Monthly</a:t>
            </a:r>
          </a:p>
          <a:p>
            <a:pPr marL="1028700" lvl="1" indent="-34290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Content: Scripture, Creed, Sacraments, Morality, Prayer, Church Year Seasons, Christian Practices, and more </a:t>
            </a:r>
          </a:p>
        </p:txBody>
      </p:sp>
    </p:spTree>
    <p:extLst>
      <p:ext uri="{BB962C8B-B14F-4D97-AF65-F5344CB8AC3E}">
        <p14:creationId xmlns:p14="http://schemas.microsoft.com/office/powerpoint/2010/main" val="2298843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77151-7D40-4A48-849D-56A69804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47652"/>
            <a:ext cx="10715625" cy="981074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/>
              <a:t>Creating a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652B9-5A50-784E-A72A-DD7632650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371600"/>
            <a:ext cx="10715625" cy="3543300"/>
          </a:xfrm>
        </p:spPr>
        <p:txBody>
          <a:bodyPr anchor="t">
            <a:normAutofit/>
          </a:bodyPr>
          <a:lstStyle/>
          <a:p>
            <a:pPr marL="411480" indent="-411480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Font typeface="System Font Regular"/>
              <a:buChar char="✓"/>
            </a:pPr>
            <a:r>
              <a:rPr lang="en-US" b="1" dirty="0"/>
              <a:t>Short-Term Planning </a:t>
            </a:r>
            <a:r>
              <a:rPr lang="en-US" dirty="0"/>
              <a:t>– ideas that can be integrated into existing programs </a:t>
            </a:r>
            <a:r>
              <a:rPr lang="en-US" u="sng" dirty="0"/>
              <a:t>or</a:t>
            </a:r>
            <a:r>
              <a:rPr lang="en-US" dirty="0"/>
              <a:t> can be designed and implemented in one year </a:t>
            </a:r>
          </a:p>
          <a:p>
            <a:pPr marL="411480" indent="-411480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Font typeface="System Font Regular"/>
              <a:buChar char="✓"/>
            </a:pPr>
            <a:r>
              <a:rPr lang="en-US" b="1" dirty="0"/>
              <a:t>Mid-Term Planning </a:t>
            </a:r>
            <a:r>
              <a:rPr lang="en-US" dirty="0"/>
              <a:t>– ideas that need more design time and that can be implemented within one or two years </a:t>
            </a:r>
          </a:p>
          <a:p>
            <a:pPr marL="411480" indent="-411480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Font typeface="System Font Regular"/>
              <a:buChar char="✓"/>
            </a:pPr>
            <a:r>
              <a:rPr lang="en-US" b="1" dirty="0"/>
              <a:t>Long-Term Planning </a:t>
            </a:r>
            <a:r>
              <a:rPr lang="en-US" dirty="0"/>
              <a:t>– ideas that need design time, piloting and testing, and then implementation over several years </a:t>
            </a:r>
          </a:p>
        </p:txBody>
      </p:sp>
      <p:pic>
        <p:nvPicPr>
          <p:cNvPr id="4" name="Picture 3" descr="A picture containing cup, table, sitting, green&#10;&#10;Description automatically generated">
            <a:extLst>
              <a:ext uri="{FF2B5EF4-FFF2-40B4-BE49-F238E27FC236}">
                <a16:creationId xmlns:a16="http://schemas.microsoft.com/office/drawing/2014/main" id="{1AD131A9-BC8E-8917-3FC3-938CB033C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8194" b="13658"/>
          <a:stretch/>
        </p:blipFill>
        <p:spPr>
          <a:xfrm>
            <a:off x="3900849" y="4914900"/>
            <a:ext cx="4714151" cy="17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9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5E966C-348A-4612-AA0F-4CB332FE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73" y="123191"/>
            <a:ext cx="10895106" cy="105742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Importance of Families in Faith Formation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9E9FE293-F55D-0B3B-6C9A-495285614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167353"/>
              </p:ext>
            </p:extLst>
          </p:nvPr>
        </p:nvGraphicFramePr>
        <p:xfrm>
          <a:off x="458788" y="1276109"/>
          <a:ext cx="11274424" cy="527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8606">
                  <a:extLst>
                    <a:ext uri="{9D8B030D-6E8A-4147-A177-3AD203B41FA5}">
                      <a16:colId xmlns:a16="http://schemas.microsoft.com/office/drawing/2014/main" val="3217388473"/>
                    </a:ext>
                  </a:extLst>
                </a:gridCol>
                <a:gridCol w="2818606">
                  <a:extLst>
                    <a:ext uri="{9D8B030D-6E8A-4147-A177-3AD203B41FA5}">
                      <a16:colId xmlns:a16="http://schemas.microsoft.com/office/drawing/2014/main" val="1895815352"/>
                    </a:ext>
                  </a:extLst>
                </a:gridCol>
                <a:gridCol w="2818606">
                  <a:extLst>
                    <a:ext uri="{9D8B030D-6E8A-4147-A177-3AD203B41FA5}">
                      <a16:colId xmlns:a16="http://schemas.microsoft.com/office/drawing/2014/main" val="2925998524"/>
                    </a:ext>
                  </a:extLst>
                </a:gridCol>
                <a:gridCol w="2818606">
                  <a:extLst>
                    <a:ext uri="{9D8B030D-6E8A-4147-A177-3AD203B41FA5}">
                      <a16:colId xmlns:a16="http://schemas.microsoft.com/office/drawing/2014/main" val="3742472479"/>
                    </a:ext>
                  </a:extLst>
                </a:gridCol>
              </a:tblGrid>
              <a:tr h="2193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#1. Parents are </a:t>
                      </a: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most significant influence on the religious and spiritual outcomes of young people.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faith and practice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close and warm relationship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modeling &amp; teaching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involvement in church life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#2. The primary way by which a religious identity becomes rooted in children’s lives are the day-to-day religious practices of the family and the ways parents model their faith and share it in conversation, collaboration, and exposure to outside religious opportunities.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#3. The family is the primary community where Christian faith practices are nurtured and practiced. 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Praying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Serving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Reading the Bible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Talking about faith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Providing moral instruction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Celebrating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4. The quality of a parent’s relationships with their children or teens and the parenting style they practice make a significant difference in faith transmission. 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Warm relationships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Religious firmness and flexibility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Talking about religious matters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Listening more, preaching less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Authoritative parenting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788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3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B7C9-365A-47FF-90E1-6016251B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08" y="1010379"/>
            <a:ext cx="10732627" cy="879676"/>
          </a:xfrm>
        </p:spPr>
        <p:txBody>
          <a:bodyPr/>
          <a:lstStyle/>
          <a:p>
            <a:pPr algn="ctr"/>
            <a:r>
              <a:rPr lang="en-US" sz="4000" dirty="0"/>
              <a:t>2023 Family Faith Formation Survey</a:t>
            </a:r>
            <a:br>
              <a:rPr lang="en-US" sz="4000" dirty="0"/>
            </a:br>
            <a:r>
              <a:rPr lang="en-US" sz="2400" i="1" dirty="0"/>
              <a:t>408 churches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DD3DD-072F-4103-B534-27A7CD671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848" y="2170253"/>
            <a:ext cx="10081549" cy="401641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How effectively does your church implement the following practices:</a:t>
            </a:r>
          </a:p>
          <a:p>
            <a:pPr>
              <a:spcBef>
                <a:spcPts val="0"/>
              </a:spcBef>
            </a:pPr>
            <a:endParaRPr lang="en-US" sz="1200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church provides experiences for the whole family that promote growth in faith and discipleship.</a:t>
            </a:r>
          </a:p>
          <a:p>
            <a:pPr marL="342900" indent="-342900"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  <a:tabLst>
                <a:tab pos="5815965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church provides families with resources to nurture growth in Christian faith and practice at hom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</a:p>
          <a:p>
            <a:pPr marL="342900" indent="-342900"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  <a:tabLst>
                <a:tab pos="5815965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church helps parents (or caregivers) grow in faith and discipleship, and practice a vital and informed Christian faith. </a:t>
            </a:r>
          </a:p>
          <a:p>
            <a:pPr marL="342900" marR="0" indent="-342900"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  <a:tabLst>
                <a:tab pos="5815965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church teaches parents the practices for forming faith at home (celebrating rituals and milestones, praying, serving, learning the Christian faith, reading the Bible) </a:t>
            </a:r>
          </a:p>
        </p:txBody>
      </p:sp>
    </p:spTree>
    <p:extLst>
      <p:ext uri="{BB962C8B-B14F-4D97-AF65-F5344CB8AC3E}">
        <p14:creationId xmlns:p14="http://schemas.microsoft.com/office/powerpoint/2010/main" val="304404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B7C9-365A-47FF-90E1-6016251B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10" y="671332"/>
            <a:ext cx="10732627" cy="879676"/>
          </a:xfrm>
        </p:spPr>
        <p:txBody>
          <a:bodyPr/>
          <a:lstStyle/>
          <a:p>
            <a:pPr algn="ctr"/>
            <a:r>
              <a:rPr lang="en-US" sz="4000" dirty="0"/>
              <a:t>2023 Family Faith Formation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DD3DD-072F-4103-B534-27A7CD671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446" y="1713053"/>
            <a:ext cx="10104698" cy="44736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How effectively does your church implement the following practices:</a:t>
            </a:r>
          </a:p>
          <a:p>
            <a:pPr>
              <a:spcBef>
                <a:spcPts val="0"/>
              </a:spcBef>
            </a:pPr>
            <a:endParaRPr lang="en-US" sz="1200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marR="0" indent="-342900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5"/>
              <a:tabLst>
                <a:tab pos="5815965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church connects with families at home through social media and a website with content for family faith practices and parent formation.</a:t>
            </a:r>
          </a:p>
          <a:p>
            <a:pPr marL="342900" marR="0" indent="-342900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5"/>
              <a:tabLst>
                <a:tab pos="5815965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church helps grandparents grow in faith and discipleship, and practice a vital and informed Christian faith.</a:t>
            </a:r>
          </a:p>
          <a:p>
            <a:pPr marL="342900" marR="0" indent="-342900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5"/>
              <a:tabLst>
                <a:tab pos="5815965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church equips parents with the knowledge and skills for parenting today.</a:t>
            </a:r>
          </a:p>
          <a:p>
            <a:pPr marL="342900" marR="0" indent="-342900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5"/>
              <a:tabLst>
                <a:tab pos="5815965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church teaches grandparents the practices for forming faith at home.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1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B7C9-365A-47FF-90E1-6016251B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10" y="671332"/>
            <a:ext cx="10732627" cy="879676"/>
          </a:xfrm>
        </p:spPr>
        <p:txBody>
          <a:bodyPr/>
          <a:lstStyle/>
          <a:p>
            <a:pPr algn="ctr"/>
            <a:r>
              <a:rPr lang="en-US" sz="4000" dirty="0"/>
              <a:t>2023 Family Faith Formation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DD3DD-072F-4103-B534-27A7CD671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446" y="1713052"/>
            <a:ext cx="10104698" cy="4352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Types of family faith formation programming offered:</a:t>
            </a:r>
          </a:p>
          <a:p>
            <a:pPr>
              <a:spcBef>
                <a:spcPts val="0"/>
              </a:spcBef>
            </a:pPr>
            <a:endParaRPr lang="en-US" sz="1200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  <a:tabLst>
                <a:tab pos="59817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Family large group programs at church (monthly or seasonal) [240 churches]</a:t>
            </a:r>
          </a:p>
          <a:p>
            <a:pPr marL="342900" marR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59817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Family-centered sacramental preparation programs </a:t>
            </a:r>
          </a:p>
          <a:p>
            <a:pPr marL="342900" marR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59817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At-home family activities (Bible reading, prayers, devotions, rituals, service, etc.)</a:t>
            </a: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59817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</a:p>
          <a:p>
            <a:pPr marL="342900" marR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59817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Family service projects and/or mission trips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4"/>
              <a:tabLst>
                <a:tab pos="59817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Online resources and courses for parents</a:t>
            </a:r>
          </a:p>
          <a:p>
            <a:pPr marL="342900" marR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59817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Parent workshops</a:t>
            </a:r>
          </a:p>
          <a:p>
            <a:pPr marL="342900" marR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59817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Family cluster or small group programs</a:t>
            </a:r>
          </a:p>
          <a:p>
            <a:pPr marL="342900" marR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59817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Family-centered lectionary-based Scripture reflection</a:t>
            </a:r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5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B7C9-365A-47FF-90E1-6016251B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10" y="671332"/>
            <a:ext cx="10732627" cy="879676"/>
          </a:xfrm>
        </p:spPr>
        <p:txBody>
          <a:bodyPr/>
          <a:lstStyle/>
          <a:p>
            <a:pPr algn="ctr"/>
            <a:r>
              <a:rPr lang="en-US" sz="4000" dirty="0"/>
              <a:t>2023 Family Faith Formation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DD3DD-072F-4103-B534-27A7CD671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446" y="1713053"/>
            <a:ext cx="10104698" cy="42016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Types of family faith formation programming offered:</a:t>
            </a:r>
          </a:p>
          <a:p>
            <a:pPr>
              <a:spcBef>
                <a:spcPts val="0"/>
              </a:spcBef>
            </a:pPr>
            <a:endParaRPr lang="en-US" sz="1200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5981700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Family-centered VBS</a:t>
            </a: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5981700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Family retreats and camps </a:t>
            </a: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5981700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Mentoring for parents </a:t>
            </a: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5981700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Family Bible study</a:t>
            </a: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5981700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Grandparent workshops or webinars</a:t>
            </a:r>
            <a:endParaRPr lang="en-US" sz="2200" dirty="0">
              <a:solidFill>
                <a:srgbClr val="000000"/>
              </a:solidFill>
              <a:latin typeface="PT Sans" panose="020B0503020203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5981700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latin typeface="PT Sans" panose="020B05030202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Parent webinars (online) </a:t>
            </a:r>
          </a:p>
          <a:p>
            <a:pPr marR="0">
              <a:spcBef>
                <a:spcPts val="0"/>
              </a:spcBef>
              <a:buClr>
                <a:schemeClr val="accent1">
                  <a:lumMod val="75000"/>
                </a:schemeClr>
              </a:buClr>
              <a:tabLst>
                <a:tab pos="5815965" algn="l"/>
              </a:tabLst>
            </a:pPr>
            <a:endParaRPr lang="en-US" sz="2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0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5CCD9-0A6D-BE9E-3BAA-41DCA3093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01E9-A163-C938-DEE6-AF422EBB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08" y="1010379"/>
            <a:ext cx="10732627" cy="879676"/>
          </a:xfrm>
        </p:spPr>
        <p:txBody>
          <a:bodyPr/>
          <a:lstStyle/>
          <a:p>
            <a:pPr algn="ctr"/>
            <a:r>
              <a:rPr lang="en-US" sz="4000" dirty="0"/>
              <a:t>2023 IG Faith Formation Survey</a:t>
            </a:r>
            <a:endParaRPr lang="en-US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9B88F-5879-002E-FA22-AA8CB7406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848" y="2170253"/>
            <a:ext cx="10081549" cy="401641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How effectively does your church implement the following practices:</a:t>
            </a:r>
          </a:p>
          <a:p>
            <a:pPr>
              <a:spcBef>
                <a:spcPts val="0"/>
              </a:spcBef>
            </a:pPr>
            <a:endParaRPr lang="en-US" sz="1200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church brings all generations together in Sunday/weekend worship, including children and youth.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church engages all generations in leadership roles in Sunday worship (music, reading, praying, etc.)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church builds caring relationships among the generations through existing church ministries and events (e.g., through worship, learning, service, and community events and activities).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church creates intentional opportunities for bringing the generations together to build relationships and engage in shared activities.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church regularly brings all generations together in actions that serve the poor and vulnerable, locally, and globally. </a:t>
            </a:r>
          </a:p>
        </p:txBody>
      </p:sp>
    </p:spTree>
    <p:extLst>
      <p:ext uri="{BB962C8B-B14F-4D97-AF65-F5344CB8AC3E}">
        <p14:creationId xmlns:p14="http://schemas.microsoft.com/office/powerpoint/2010/main" val="133424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88A9E-2926-7915-FAA8-5F29E123F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8A78-8FEC-459D-166D-95E8F4AF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08" y="1010379"/>
            <a:ext cx="10732627" cy="879676"/>
          </a:xfrm>
        </p:spPr>
        <p:txBody>
          <a:bodyPr/>
          <a:lstStyle/>
          <a:p>
            <a:pPr algn="ctr"/>
            <a:r>
              <a:rPr lang="en-US" sz="4000" dirty="0"/>
              <a:t>2023 IG Faith Formation Survey</a:t>
            </a:r>
            <a:endParaRPr lang="en-US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C11B0-11DA-3954-2EB9-406689C9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848" y="2170253"/>
            <a:ext cx="10081549" cy="40164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How effectively does your church implement the following practices:</a:t>
            </a:r>
          </a:p>
          <a:p>
            <a:pPr>
              <a:spcBef>
                <a:spcPts val="0"/>
              </a:spcBef>
            </a:pPr>
            <a:endParaRPr lang="en-US" sz="1200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church regularly brings together all generations to nurture their spiritual life through prayer and spiritual practices and disciplines.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church regularly brings all generations together in actions that promote justice and advocacy, locally and globally.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church regularly brings together the generations to learn from each other, share their faith stories, and find support for practicing their faith in daily life.</a:t>
            </a:r>
          </a:p>
        </p:txBody>
      </p:sp>
    </p:spTree>
    <p:extLst>
      <p:ext uri="{BB962C8B-B14F-4D97-AF65-F5344CB8AC3E}">
        <p14:creationId xmlns:p14="http://schemas.microsoft.com/office/powerpoint/2010/main" val="1473874273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 design.pptx" id="{EA7B7CC8-F290-4243-ABBA-55A1BB42A8D8}" vid="{C93A0219-9EEE-D144-B211-62FE3FF223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9A1E4C-8388-4821-B0C4-BDD29A5F03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A6A2B0-0AA5-4A3C-A463-A9815E212A83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BEFF82A-2FA9-4126-8B42-749013CDA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DappledVTI</Template>
  <TotalTime>729</TotalTime>
  <Words>1502</Words>
  <Application>Microsoft Macintosh PowerPoint</Application>
  <PresentationFormat>Widescreen</PresentationFormat>
  <Paragraphs>188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Aptos</vt:lpstr>
      <vt:lpstr>Arial</vt:lpstr>
      <vt:lpstr>AvenirNext LT Pro Medium</vt:lpstr>
      <vt:lpstr>Calibri</vt:lpstr>
      <vt:lpstr>Posterama</vt:lpstr>
      <vt:lpstr>PT Sans</vt:lpstr>
      <vt:lpstr>Sabon Next LT</vt:lpstr>
      <vt:lpstr>Segoe UI Semilight</vt:lpstr>
      <vt:lpstr>System Font Regular</vt:lpstr>
      <vt:lpstr>Wingdings</vt:lpstr>
      <vt:lpstr>DappledVTI</vt:lpstr>
      <vt:lpstr>Practices and Models of Family &amp; Intergenerational Faith Formation &amp; Strategies for Implementation</vt:lpstr>
      <vt:lpstr>Topics</vt:lpstr>
      <vt:lpstr>Importance of Families in Faith Formation</vt:lpstr>
      <vt:lpstr>2023 Family Faith Formation Survey 408 churches</vt:lpstr>
      <vt:lpstr>2023 Family Faith Formation Survey</vt:lpstr>
      <vt:lpstr>2023 Family Faith Formation Survey</vt:lpstr>
      <vt:lpstr>2023 Family Faith Formation Survey</vt:lpstr>
      <vt:lpstr>2023 IG Faith Formation Survey</vt:lpstr>
      <vt:lpstr>2023 IG Faith Formation Survey</vt:lpstr>
      <vt:lpstr>2023 IG Faith Formation Survey</vt:lpstr>
      <vt:lpstr>Family &amp; IG Learning Process </vt:lpstr>
      <vt:lpstr>Models of Family &amp; IG Faith Formation</vt:lpstr>
      <vt:lpstr>Curriculum Themes</vt:lpstr>
      <vt:lpstr>Models: Monthly Plan </vt:lpstr>
      <vt:lpstr>Models: Twice Monthly Plan </vt:lpstr>
      <vt:lpstr>Models: Weekly Plan @ Church - Family or IG </vt:lpstr>
      <vt:lpstr>Models: Integrated with Age Group Programming</vt:lpstr>
      <vt:lpstr>MessyChurchUSA.org</vt:lpstr>
      <vt:lpstr>Pathways to Family &amp; IG Faith Formation</vt:lpstr>
      <vt:lpstr>Developing a Plan</vt:lpstr>
      <vt:lpstr>Developing a Plan</vt:lpstr>
      <vt:lpstr>Developing a Plan</vt:lpstr>
      <vt:lpstr>Creating a Plan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John Roberto</dc:creator>
  <cp:lastModifiedBy>John Roberto</cp:lastModifiedBy>
  <cp:revision>32</cp:revision>
  <cp:lastPrinted>2024-01-26T17:13:07Z</cp:lastPrinted>
  <dcterms:created xsi:type="dcterms:W3CDTF">2024-01-14T12:33:18Z</dcterms:created>
  <dcterms:modified xsi:type="dcterms:W3CDTF">2024-01-26T17:13:11Z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