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handoutMasterIdLst>
    <p:handoutMasterId r:id="rId82"/>
  </p:handoutMasterIdLst>
  <p:sldIdLst>
    <p:sldId id="2748" r:id="rId2"/>
    <p:sldId id="3261" r:id="rId3"/>
    <p:sldId id="3263" r:id="rId4"/>
    <p:sldId id="3255" r:id="rId5"/>
    <p:sldId id="3222" r:id="rId6"/>
    <p:sldId id="3131" r:id="rId7"/>
    <p:sldId id="3230" r:id="rId8"/>
    <p:sldId id="2996" r:id="rId9"/>
    <p:sldId id="3262" r:id="rId10"/>
    <p:sldId id="3228" r:id="rId11"/>
    <p:sldId id="2751" r:id="rId12"/>
    <p:sldId id="3133" r:id="rId13"/>
    <p:sldId id="3258" r:id="rId14"/>
    <p:sldId id="3259" r:id="rId15"/>
    <p:sldId id="3134" r:id="rId16"/>
    <p:sldId id="3158" r:id="rId17"/>
    <p:sldId id="3159" r:id="rId18"/>
    <p:sldId id="3189" r:id="rId19"/>
    <p:sldId id="2952" r:id="rId20"/>
    <p:sldId id="2953" r:id="rId21"/>
    <p:sldId id="3122" r:id="rId22"/>
    <p:sldId id="3215" r:id="rId23"/>
    <p:sldId id="3011" r:id="rId24"/>
    <p:sldId id="3239" r:id="rId25"/>
    <p:sldId id="3216" r:id="rId26"/>
    <p:sldId id="3219" r:id="rId27"/>
    <p:sldId id="3220" r:id="rId28"/>
    <p:sldId id="3162" r:id="rId29"/>
    <p:sldId id="3257" r:id="rId30"/>
    <p:sldId id="3168" r:id="rId31"/>
    <p:sldId id="3113" r:id="rId32"/>
    <p:sldId id="3114" r:id="rId33"/>
    <p:sldId id="3235" r:id="rId34"/>
    <p:sldId id="3236" r:id="rId35"/>
    <p:sldId id="3138" r:id="rId36"/>
    <p:sldId id="3169" r:id="rId37"/>
    <p:sldId id="3240" r:id="rId38"/>
    <p:sldId id="3241" r:id="rId39"/>
    <p:sldId id="3242" r:id="rId40"/>
    <p:sldId id="3243" r:id="rId41"/>
    <p:sldId id="3245" r:id="rId42"/>
    <p:sldId id="3244" r:id="rId43"/>
    <p:sldId id="3246" r:id="rId44"/>
    <p:sldId id="3164" r:id="rId45"/>
    <p:sldId id="3260" r:id="rId46"/>
    <p:sldId id="3214" r:id="rId47"/>
    <p:sldId id="3247" r:id="rId48"/>
    <p:sldId id="3248" r:id="rId49"/>
    <p:sldId id="3185" r:id="rId50"/>
    <p:sldId id="3249" r:id="rId51"/>
    <p:sldId id="3187" r:id="rId52"/>
    <p:sldId id="3217" r:id="rId53"/>
    <p:sldId id="3250" r:id="rId54"/>
    <p:sldId id="3192" r:id="rId55"/>
    <p:sldId id="3251" r:id="rId56"/>
    <p:sldId id="3193" r:id="rId57"/>
    <p:sldId id="3208" r:id="rId58"/>
    <p:sldId id="3191" r:id="rId59"/>
    <p:sldId id="3252" r:id="rId60"/>
    <p:sldId id="3129" r:id="rId61"/>
    <p:sldId id="3072" r:id="rId62"/>
    <p:sldId id="3080" r:id="rId63"/>
    <p:sldId id="3253" r:id="rId64"/>
    <p:sldId id="3078" r:id="rId65"/>
    <p:sldId id="2680" r:id="rId66"/>
    <p:sldId id="2681" r:id="rId67"/>
    <p:sldId id="2682" r:id="rId68"/>
    <p:sldId id="2483" r:id="rId69"/>
    <p:sldId id="2826" r:id="rId70"/>
    <p:sldId id="3035" r:id="rId71"/>
    <p:sldId id="3254" r:id="rId72"/>
    <p:sldId id="3120" r:id="rId73"/>
    <p:sldId id="2946" r:id="rId74"/>
    <p:sldId id="308" r:id="rId75"/>
    <p:sldId id="2855" r:id="rId76"/>
    <p:sldId id="3196" r:id="rId77"/>
    <p:sldId id="3123" r:id="rId78"/>
    <p:sldId id="3121" r:id="rId79"/>
    <p:sldId id="319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5753"/>
    <p:restoredTop sz="97097"/>
  </p:normalViewPr>
  <p:slideViewPr>
    <p:cSldViewPr snapToGrid="0" snapToObjects="1">
      <p:cViewPr varScale="1">
        <p:scale>
          <a:sx n="150" d="100"/>
          <a:sy n="150" d="100"/>
        </p:scale>
        <p:origin x="1520" y="160"/>
      </p:cViewPr>
      <p:guideLst/>
    </p:cSldViewPr>
  </p:slideViewPr>
  <p:outlineViewPr>
    <p:cViewPr>
      <p:scale>
        <a:sx n="33" d="100"/>
        <a:sy n="33" d="100"/>
      </p:scale>
      <p:origin x="0" y="-1504"/>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64E78-B813-5B4E-BA5E-1C643544375D}" type="doc">
      <dgm:prSet loTypeId="urn:microsoft.com/office/officeart/2005/8/layout/process2" loCatId="" qsTypeId="urn:microsoft.com/office/officeart/2005/8/quickstyle/simple1" qsCatId="simple" csTypeId="urn:microsoft.com/office/officeart/2005/8/colors/accent1_2" csCatId="accent1" phldr="1"/>
      <dgm:spPr/>
    </dgm:pt>
    <dgm:pt modelId="{DC60F767-D84E-124E-8081-E4F913377591}">
      <dgm:prSet phldrT="[Text]" custT="1"/>
      <dgm:spPr/>
      <dgm:t>
        <a:bodyPr/>
        <a:lstStyle/>
        <a:p>
          <a:r>
            <a:rPr lang="en-US" sz="1400" b="1" dirty="0"/>
            <a:t>Establish goals for lifelong faith</a:t>
          </a:r>
        </a:p>
      </dgm:t>
    </dgm:pt>
    <dgm:pt modelId="{FFA879B3-9DCD-D749-B63E-6501BA4AAE7A}" type="parTrans" cxnId="{8831CAA2-831A-A84D-98A3-047E36F3E685}">
      <dgm:prSet/>
      <dgm:spPr/>
      <dgm:t>
        <a:bodyPr/>
        <a:lstStyle/>
        <a:p>
          <a:endParaRPr lang="en-US"/>
        </a:p>
      </dgm:t>
    </dgm:pt>
    <dgm:pt modelId="{0E04D2ED-542F-7740-A112-27F9E310E287}" type="sibTrans" cxnId="{8831CAA2-831A-A84D-98A3-047E36F3E685}">
      <dgm:prSet/>
      <dgm:spPr/>
      <dgm:t>
        <a:bodyPr/>
        <a:lstStyle/>
        <a:p>
          <a:endParaRPr lang="en-US" dirty="0"/>
        </a:p>
      </dgm:t>
    </dgm:pt>
    <dgm:pt modelId="{13A8B705-F328-F544-BE4D-18F84B23C3BD}">
      <dgm:prSet phldrT="[Text]" custT="1"/>
      <dgm:spPr/>
      <dgm:t>
        <a:bodyPr/>
        <a:lstStyle/>
        <a:p>
          <a:r>
            <a:rPr lang="en-US" sz="1400" b="1" dirty="0"/>
            <a:t>Explore using a model of lifelong faith</a:t>
          </a:r>
        </a:p>
      </dgm:t>
    </dgm:pt>
    <dgm:pt modelId="{62FA288F-7BC3-A24A-BF63-C5C7B7BFBE45}" type="parTrans" cxnId="{9C454866-B7FD-7B4A-A489-D8E8876CEEEB}">
      <dgm:prSet/>
      <dgm:spPr/>
      <dgm:t>
        <a:bodyPr/>
        <a:lstStyle/>
        <a:p>
          <a:endParaRPr lang="en-US"/>
        </a:p>
      </dgm:t>
    </dgm:pt>
    <dgm:pt modelId="{84C84BD8-8058-6440-B33D-1CA1CB2E122C}" type="sibTrans" cxnId="{9C454866-B7FD-7B4A-A489-D8E8876CEEEB}">
      <dgm:prSet/>
      <dgm:spPr/>
      <dgm:t>
        <a:bodyPr/>
        <a:lstStyle/>
        <a:p>
          <a:endParaRPr lang="en-US" dirty="0"/>
        </a:p>
      </dgm:t>
    </dgm:pt>
    <dgm:pt modelId="{4F07BA4E-DDE9-0C42-BFF1-C51636CDDDCD}">
      <dgm:prSet phldrT="[Text]" custT="1"/>
      <dgm:spPr/>
      <dgm:t>
        <a:bodyPr/>
        <a:lstStyle/>
        <a:p>
          <a:r>
            <a:rPr lang="en-US" sz="1400" b="1" dirty="0"/>
            <a:t>Target specific audiences </a:t>
          </a:r>
        </a:p>
      </dgm:t>
    </dgm:pt>
    <dgm:pt modelId="{E7C3F7C9-543E-8C4E-9132-DE307992540B}" type="parTrans" cxnId="{E169E336-7BBC-9A4C-A706-AA63108BC88A}">
      <dgm:prSet/>
      <dgm:spPr/>
      <dgm:t>
        <a:bodyPr/>
        <a:lstStyle/>
        <a:p>
          <a:endParaRPr lang="en-US"/>
        </a:p>
      </dgm:t>
    </dgm:pt>
    <dgm:pt modelId="{B766D13A-E47C-8840-98C1-1B26ED6F107C}" type="sibTrans" cxnId="{E169E336-7BBC-9A4C-A706-AA63108BC88A}">
      <dgm:prSet/>
      <dgm:spPr/>
      <dgm:t>
        <a:bodyPr/>
        <a:lstStyle/>
        <a:p>
          <a:endParaRPr lang="en-US" dirty="0"/>
        </a:p>
      </dgm:t>
    </dgm:pt>
    <dgm:pt modelId="{0CD9769E-5137-7640-992E-AB8CDB4EE9BC}">
      <dgm:prSet phldrT="[Text]" custT="1"/>
      <dgm:spPr/>
      <dgm:t>
        <a:bodyPr/>
        <a:lstStyle/>
        <a:p>
          <a:r>
            <a:rPr lang="en-US" sz="1400" b="1" dirty="0"/>
            <a:t>Develop a plan and programming for target audiences </a:t>
          </a:r>
        </a:p>
      </dgm:t>
    </dgm:pt>
    <dgm:pt modelId="{573D69A0-9877-4441-B8FB-EA5B257AFA68}" type="parTrans" cxnId="{D2E990BA-988C-334C-BE3D-F7551E4CEEF5}">
      <dgm:prSet/>
      <dgm:spPr/>
      <dgm:t>
        <a:bodyPr/>
        <a:lstStyle/>
        <a:p>
          <a:endParaRPr lang="en-US"/>
        </a:p>
      </dgm:t>
    </dgm:pt>
    <dgm:pt modelId="{454B5825-1B56-7E43-8C70-A909743EAD4F}" type="sibTrans" cxnId="{D2E990BA-988C-334C-BE3D-F7551E4CEEF5}">
      <dgm:prSet/>
      <dgm:spPr/>
      <dgm:t>
        <a:bodyPr/>
        <a:lstStyle/>
        <a:p>
          <a:endParaRPr lang="en-US" dirty="0"/>
        </a:p>
      </dgm:t>
    </dgm:pt>
    <dgm:pt modelId="{74860CFD-8F3C-F742-9722-F2F891C62E06}">
      <dgm:prSet phldrT="[Text]" custT="1"/>
      <dgm:spPr/>
      <dgm:t>
        <a:bodyPr/>
        <a:lstStyle/>
        <a:p>
          <a:r>
            <a:rPr lang="en-US" sz="1400" b="1" dirty="0"/>
            <a:t>Implement </a:t>
          </a:r>
        </a:p>
      </dgm:t>
    </dgm:pt>
    <dgm:pt modelId="{A1EF7F3E-F15A-464F-B86B-4296E5280105}" type="parTrans" cxnId="{5C045136-E397-D047-A90E-DE8D07F8D08B}">
      <dgm:prSet/>
      <dgm:spPr/>
      <dgm:t>
        <a:bodyPr/>
        <a:lstStyle/>
        <a:p>
          <a:endParaRPr lang="en-US"/>
        </a:p>
      </dgm:t>
    </dgm:pt>
    <dgm:pt modelId="{E96610CE-F1D1-4D45-BBBD-F5F8ACDF484F}" type="sibTrans" cxnId="{5C045136-E397-D047-A90E-DE8D07F8D08B}">
      <dgm:prSet/>
      <dgm:spPr/>
      <dgm:t>
        <a:bodyPr/>
        <a:lstStyle/>
        <a:p>
          <a:endParaRPr lang="en-US"/>
        </a:p>
      </dgm:t>
    </dgm:pt>
    <dgm:pt modelId="{5E37B86C-B0A0-E548-A34F-0E2D822BE15A}">
      <dgm:prSet phldrT="[Text]" custT="1"/>
      <dgm:spPr/>
      <dgm:t>
        <a:bodyPr/>
        <a:lstStyle/>
        <a:p>
          <a:r>
            <a:rPr lang="en-US" sz="1400" b="1" dirty="0"/>
            <a:t>Develop a profile </a:t>
          </a:r>
        </a:p>
      </dgm:t>
    </dgm:pt>
    <dgm:pt modelId="{0AA9C824-781C-F24F-B8D3-409D54870850}" type="parTrans" cxnId="{8DADA64A-C188-E64D-9217-CE2489D9129C}">
      <dgm:prSet/>
      <dgm:spPr/>
      <dgm:t>
        <a:bodyPr/>
        <a:lstStyle/>
        <a:p>
          <a:endParaRPr lang="en-US"/>
        </a:p>
      </dgm:t>
    </dgm:pt>
    <dgm:pt modelId="{B9313514-9203-664A-9BEA-4C82D57CD510}" type="sibTrans" cxnId="{8DADA64A-C188-E64D-9217-CE2489D9129C}">
      <dgm:prSet/>
      <dgm:spPr/>
      <dgm:t>
        <a:bodyPr/>
        <a:lstStyle/>
        <a:p>
          <a:endParaRPr lang="en-US"/>
        </a:p>
      </dgm:t>
    </dgm:pt>
    <dgm:pt modelId="{1852D534-DDD7-744B-B8EA-36322EC65261}">
      <dgm:prSet phldrT="[Text]" custT="1"/>
      <dgm:spPr/>
      <dgm:t>
        <a:bodyPr/>
        <a:lstStyle/>
        <a:p>
          <a:r>
            <a:rPr lang="en-US" sz="1400" b="1" dirty="0"/>
            <a:t>Develop a multi-year blueprint for lifelong faith formation</a:t>
          </a:r>
        </a:p>
      </dgm:t>
    </dgm:pt>
    <dgm:pt modelId="{1468C147-8C94-2843-AD0E-16FACA2B0EB9}" type="parTrans" cxnId="{AAA9A103-A70B-EA42-8452-A983BF6039FB}">
      <dgm:prSet/>
      <dgm:spPr/>
      <dgm:t>
        <a:bodyPr/>
        <a:lstStyle/>
        <a:p>
          <a:endParaRPr lang="en-US"/>
        </a:p>
      </dgm:t>
    </dgm:pt>
    <dgm:pt modelId="{56076DD9-858A-C144-B304-87EFBE88B413}" type="sibTrans" cxnId="{AAA9A103-A70B-EA42-8452-A983BF6039FB}">
      <dgm:prSet/>
      <dgm:spPr/>
      <dgm:t>
        <a:bodyPr/>
        <a:lstStyle/>
        <a:p>
          <a:endParaRPr lang="en-US"/>
        </a:p>
      </dgm:t>
    </dgm:pt>
    <dgm:pt modelId="{2A9C2D18-95D9-C74E-A646-0DB80A487E99}" type="pres">
      <dgm:prSet presAssocID="{8C464E78-B813-5B4E-BA5E-1C643544375D}" presName="linearFlow" presStyleCnt="0">
        <dgm:presLayoutVars>
          <dgm:resizeHandles val="exact"/>
        </dgm:presLayoutVars>
      </dgm:prSet>
      <dgm:spPr/>
    </dgm:pt>
    <dgm:pt modelId="{777FCDDD-68FC-5E4F-ABB3-125F79DC989C}" type="pres">
      <dgm:prSet presAssocID="{5E37B86C-B0A0-E548-A34F-0E2D822BE15A}" presName="node" presStyleLbl="node1" presStyleIdx="0" presStyleCnt="7" custScaleX="225203">
        <dgm:presLayoutVars>
          <dgm:bulletEnabled val="1"/>
        </dgm:presLayoutVars>
      </dgm:prSet>
      <dgm:spPr/>
    </dgm:pt>
    <dgm:pt modelId="{EC5E5782-3137-F34E-8050-290DD49FD068}" type="pres">
      <dgm:prSet presAssocID="{B9313514-9203-664A-9BEA-4C82D57CD510}" presName="sibTrans" presStyleLbl="sibTrans2D1" presStyleIdx="0" presStyleCnt="6"/>
      <dgm:spPr/>
    </dgm:pt>
    <dgm:pt modelId="{55451979-0773-CE41-88AE-81CF9AC919B5}" type="pres">
      <dgm:prSet presAssocID="{B9313514-9203-664A-9BEA-4C82D57CD510}" presName="connectorText" presStyleLbl="sibTrans2D1" presStyleIdx="0" presStyleCnt="6"/>
      <dgm:spPr/>
    </dgm:pt>
    <dgm:pt modelId="{04694E48-C86A-7F44-9933-593FD36CB7A4}" type="pres">
      <dgm:prSet presAssocID="{DC60F767-D84E-124E-8081-E4F913377591}" presName="node" presStyleLbl="node1" presStyleIdx="1" presStyleCnt="7" custScaleX="226532">
        <dgm:presLayoutVars>
          <dgm:bulletEnabled val="1"/>
        </dgm:presLayoutVars>
      </dgm:prSet>
      <dgm:spPr/>
    </dgm:pt>
    <dgm:pt modelId="{70015A06-85D8-1640-B113-023901A90DC4}" type="pres">
      <dgm:prSet presAssocID="{0E04D2ED-542F-7740-A112-27F9E310E287}" presName="sibTrans" presStyleLbl="sibTrans2D1" presStyleIdx="1" presStyleCnt="6"/>
      <dgm:spPr/>
    </dgm:pt>
    <dgm:pt modelId="{E306F705-4A43-2B4D-881B-BCF660A46449}" type="pres">
      <dgm:prSet presAssocID="{0E04D2ED-542F-7740-A112-27F9E310E287}" presName="connectorText" presStyleLbl="sibTrans2D1" presStyleIdx="1" presStyleCnt="6"/>
      <dgm:spPr/>
    </dgm:pt>
    <dgm:pt modelId="{4D2B28E8-D179-574B-9F86-2B444D84603B}" type="pres">
      <dgm:prSet presAssocID="{13A8B705-F328-F544-BE4D-18F84B23C3BD}" presName="node" presStyleLbl="node1" presStyleIdx="2" presStyleCnt="7" custScaleX="226532">
        <dgm:presLayoutVars>
          <dgm:bulletEnabled val="1"/>
        </dgm:presLayoutVars>
      </dgm:prSet>
      <dgm:spPr/>
    </dgm:pt>
    <dgm:pt modelId="{354A0531-B174-C146-A17A-2BCA19AB824C}" type="pres">
      <dgm:prSet presAssocID="{84C84BD8-8058-6440-B33D-1CA1CB2E122C}" presName="sibTrans" presStyleLbl="sibTrans2D1" presStyleIdx="2" presStyleCnt="6"/>
      <dgm:spPr/>
    </dgm:pt>
    <dgm:pt modelId="{7BD7E127-D3C5-9A42-A219-A87FFD58457A}" type="pres">
      <dgm:prSet presAssocID="{84C84BD8-8058-6440-B33D-1CA1CB2E122C}" presName="connectorText" presStyleLbl="sibTrans2D1" presStyleIdx="2" presStyleCnt="6"/>
      <dgm:spPr/>
    </dgm:pt>
    <dgm:pt modelId="{11538BF8-A2FB-1A46-94BC-EB318A15DD9D}" type="pres">
      <dgm:prSet presAssocID="{1852D534-DDD7-744B-B8EA-36322EC65261}" presName="node" presStyleLbl="node1" presStyleIdx="3" presStyleCnt="7" custScaleX="225254">
        <dgm:presLayoutVars>
          <dgm:bulletEnabled val="1"/>
        </dgm:presLayoutVars>
      </dgm:prSet>
      <dgm:spPr/>
    </dgm:pt>
    <dgm:pt modelId="{0FFA27A4-FADD-0A4E-844B-C07557B50856}" type="pres">
      <dgm:prSet presAssocID="{56076DD9-858A-C144-B304-87EFBE88B413}" presName="sibTrans" presStyleLbl="sibTrans2D1" presStyleIdx="3" presStyleCnt="6"/>
      <dgm:spPr/>
    </dgm:pt>
    <dgm:pt modelId="{89D05545-16A2-8247-8624-2998699B86FC}" type="pres">
      <dgm:prSet presAssocID="{56076DD9-858A-C144-B304-87EFBE88B413}" presName="connectorText" presStyleLbl="sibTrans2D1" presStyleIdx="3" presStyleCnt="6"/>
      <dgm:spPr/>
    </dgm:pt>
    <dgm:pt modelId="{64620BD6-6B8B-E447-84D6-1EC1A264A0BA}" type="pres">
      <dgm:prSet presAssocID="{4F07BA4E-DDE9-0C42-BFF1-C51636CDDDCD}" presName="node" presStyleLbl="node1" presStyleIdx="4" presStyleCnt="7" custScaleX="226532">
        <dgm:presLayoutVars>
          <dgm:bulletEnabled val="1"/>
        </dgm:presLayoutVars>
      </dgm:prSet>
      <dgm:spPr/>
    </dgm:pt>
    <dgm:pt modelId="{E3C5F2F4-DE7A-AB42-A0DA-DC10A21B021E}" type="pres">
      <dgm:prSet presAssocID="{B766D13A-E47C-8840-98C1-1B26ED6F107C}" presName="sibTrans" presStyleLbl="sibTrans2D1" presStyleIdx="4" presStyleCnt="6"/>
      <dgm:spPr/>
    </dgm:pt>
    <dgm:pt modelId="{0CB544DF-8737-D745-B078-A957E3E17954}" type="pres">
      <dgm:prSet presAssocID="{B766D13A-E47C-8840-98C1-1B26ED6F107C}" presName="connectorText" presStyleLbl="sibTrans2D1" presStyleIdx="4" presStyleCnt="6"/>
      <dgm:spPr/>
    </dgm:pt>
    <dgm:pt modelId="{BBE1FD42-7898-3D4E-85D1-B4D467D3299B}" type="pres">
      <dgm:prSet presAssocID="{0CD9769E-5137-7640-992E-AB8CDB4EE9BC}" presName="node" presStyleLbl="node1" presStyleIdx="5" presStyleCnt="7" custScaleX="226532">
        <dgm:presLayoutVars>
          <dgm:bulletEnabled val="1"/>
        </dgm:presLayoutVars>
      </dgm:prSet>
      <dgm:spPr/>
    </dgm:pt>
    <dgm:pt modelId="{6FFDEB5C-DB84-C447-B563-D19755230868}" type="pres">
      <dgm:prSet presAssocID="{454B5825-1B56-7E43-8C70-A909743EAD4F}" presName="sibTrans" presStyleLbl="sibTrans2D1" presStyleIdx="5" presStyleCnt="6"/>
      <dgm:spPr/>
    </dgm:pt>
    <dgm:pt modelId="{D935F22F-23BA-B343-81F4-4818B5153F24}" type="pres">
      <dgm:prSet presAssocID="{454B5825-1B56-7E43-8C70-A909743EAD4F}" presName="connectorText" presStyleLbl="sibTrans2D1" presStyleIdx="5" presStyleCnt="6"/>
      <dgm:spPr/>
    </dgm:pt>
    <dgm:pt modelId="{9CB29767-B200-E44E-8B24-7BC15ECBC62D}" type="pres">
      <dgm:prSet presAssocID="{74860CFD-8F3C-F742-9722-F2F891C62E06}" presName="node" presStyleLbl="node1" presStyleIdx="6" presStyleCnt="7" custScaleX="224236">
        <dgm:presLayoutVars>
          <dgm:bulletEnabled val="1"/>
        </dgm:presLayoutVars>
      </dgm:prSet>
      <dgm:spPr/>
    </dgm:pt>
  </dgm:ptLst>
  <dgm:cxnLst>
    <dgm:cxn modelId="{AAA9A103-A70B-EA42-8452-A983BF6039FB}" srcId="{8C464E78-B813-5B4E-BA5E-1C643544375D}" destId="{1852D534-DDD7-744B-B8EA-36322EC65261}" srcOrd="3" destOrd="0" parTransId="{1468C147-8C94-2843-AD0E-16FACA2B0EB9}" sibTransId="{56076DD9-858A-C144-B304-87EFBE88B413}"/>
    <dgm:cxn modelId="{7D7B7B13-2C39-1B47-8637-C2230DA55E81}" type="presOf" srcId="{DC60F767-D84E-124E-8081-E4F913377591}" destId="{04694E48-C86A-7F44-9933-593FD36CB7A4}" srcOrd="0" destOrd="0" presId="urn:microsoft.com/office/officeart/2005/8/layout/process2"/>
    <dgm:cxn modelId="{AAF0171D-CEC9-DB42-A14D-BE165CB37B5D}" type="presOf" srcId="{56076DD9-858A-C144-B304-87EFBE88B413}" destId="{89D05545-16A2-8247-8624-2998699B86FC}" srcOrd="1" destOrd="0" presId="urn:microsoft.com/office/officeart/2005/8/layout/process2"/>
    <dgm:cxn modelId="{1142F825-3A31-D84A-A679-3C124ADB2365}" type="presOf" srcId="{5E37B86C-B0A0-E548-A34F-0E2D822BE15A}" destId="{777FCDDD-68FC-5E4F-ABB3-125F79DC989C}" srcOrd="0" destOrd="0" presId="urn:microsoft.com/office/officeart/2005/8/layout/process2"/>
    <dgm:cxn modelId="{5C045136-E397-D047-A90E-DE8D07F8D08B}" srcId="{8C464E78-B813-5B4E-BA5E-1C643544375D}" destId="{74860CFD-8F3C-F742-9722-F2F891C62E06}" srcOrd="6" destOrd="0" parTransId="{A1EF7F3E-F15A-464F-B86B-4296E5280105}" sibTransId="{E96610CE-F1D1-4D45-BBBD-F5F8ACDF484F}"/>
    <dgm:cxn modelId="{E169E336-7BBC-9A4C-A706-AA63108BC88A}" srcId="{8C464E78-B813-5B4E-BA5E-1C643544375D}" destId="{4F07BA4E-DDE9-0C42-BFF1-C51636CDDDCD}" srcOrd="4" destOrd="0" parTransId="{E7C3F7C9-543E-8C4E-9132-DE307992540B}" sibTransId="{B766D13A-E47C-8840-98C1-1B26ED6F107C}"/>
    <dgm:cxn modelId="{0518B938-6F17-AD41-A9E1-76388623A9BE}" type="presOf" srcId="{1852D534-DDD7-744B-B8EA-36322EC65261}" destId="{11538BF8-A2FB-1A46-94BC-EB318A15DD9D}" srcOrd="0" destOrd="0" presId="urn:microsoft.com/office/officeart/2005/8/layout/process2"/>
    <dgm:cxn modelId="{8DADA64A-C188-E64D-9217-CE2489D9129C}" srcId="{8C464E78-B813-5B4E-BA5E-1C643544375D}" destId="{5E37B86C-B0A0-E548-A34F-0E2D822BE15A}" srcOrd="0" destOrd="0" parTransId="{0AA9C824-781C-F24F-B8D3-409D54870850}" sibTransId="{B9313514-9203-664A-9BEA-4C82D57CD510}"/>
    <dgm:cxn modelId="{E172E251-4EE4-6C40-943D-197E3C46E100}" type="presOf" srcId="{13A8B705-F328-F544-BE4D-18F84B23C3BD}" destId="{4D2B28E8-D179-574B-9F86-2B444D84603B}" srcOrd="0" destOrd="0" presId="urn:microsoft.com/office/officeart/2005/8/layout/process2"/>
    <dgm:cxn modelId="{9C454866-B7FD-7B4A-A489-D8E8876CEEEB}" srcId="{8C464E78-B813-5B4E-BA5E-1C643544375D}" destId="{13A8B705-F328-F544-BE4D-18F84B23C3BD}" srcOrd="2" destOrd="0" parTransId="{62FA288F-7BC3-A24A-BF63-C5C7B7BFBE45}" sibTransId="{84C84BD8-8058-6440-B33D-1CA1CB2E122C}"/>
    <dgm:cxn modelId="{C890D56C-2E43-1F4D-8688-A46860CE1B53}" type="presOf" srcId="{84C84BD8-8058-6440-B33D-1CA1CB2E122C}" destId="{354A0531-B174-C146-A17A-2BCA19AB824C}" srcOrd="0" destOrd="0" presId="urn:microsoft.com/office/officeart/2005/8/layout/process2"/>
    <dgm:cxn modelId="{5F223271-30D9-384F-8280-803AD40F1571}" type="presOf" srcId="{8C464E78-B813-5B4E-BA5E-1C643544375D}" destId="{2A9C2D18-95D9-C74E-A646-0DB80A487E99}" srcOrd="0" destOrd="0" presId="urn:microsoft.com/office/officeart/2005/8/layout/process2"/>
    <dgm:cxn modelId="{76F3827A-AC0E-2848-9D5C-42E03B06D34F}" type="presOf" srcId="{B9313514-9203-664A-9BEA-4C82D57CD510}" destId="{55451979-0773-CE41-88AE-81CF9AC919B5}" srcOrd="1" destOrd="0" presId="urn:microsoft.com/office/officeart/2005/8/layout/process2"/>
    <dgm:cxn modelId="{A7D58B9B-8391-2C41-A522-6825199471C6}" type="presOf" srcId="{0CD9769E-5137-7640-992E-AB8CDB4EE9BC}" destId="{BBE1FD42-7898-3D4E-85D1-B4D467D3299B}" srcOrd="0" destOrd="0" presId="urn:microsoft.com/office/officeart/2005/8/layout/process2"/>
    <dgm:cxn modelId="{32468C9D-EA52-7041-A872-853C34D417F4}" type="presOf" srcId="{454B5825-1B56-7E43-8C70-A909743EAD4F}" destId="{D935F22F-23BA-B343-81F4-4818B5153F24}" srcOrd="1" destOrd="0" presId="urn:microsoft.com/office/officeart/2005/8/layout/process2"/>
    <dgm:cxn modelId="{8831CAA2-831A-A84D-98A3-047E36F3E685}" srcId="{8C464E78-B813-5B4E-BA5E-1C643544375D}" destId="{DC60F767-D84E-124E-8081-E4F913377591}" srcOrd="1" destOrd="0" parTransId="{FFA879B3-9DCD-D749-B63E-6501BA4AAE7A}" sibTransId="{0E04D2ED-542F-7740-A112-27F9E310E287}"/>
    <dgm:cxn modelId="{12E52EA6-3232-F447-A1F3-52A483581F15}" type="presOf" srcId="{454B5825-1B56-7E43-8C70-A909743EAD4F}" destId="{6FFDEB5C-DB84-C447-B563-D19755230868}" srcOrd="0" destOrd="0" presId="urn:microsoft.com/office/officeart/2005/8/layout/process2"/>
    <dgm:cxn modelId="{D2E990BA-988C-334C-BE3D-F7551E4CEEF5}" srcId="{8C464E78-B813-5B4E-BA5E-1C643544375D}" destId="{0CD9769E-5137-7640-992E-AB8CDB4EE9BC}" srcOrd="5" destOrd="0" parTransId="{573D69A0-9877-4441-B8FB-EA5B257AFA68}" sibTransId="{454B5825-1B56-7E43-8C70-A909743EAD4F}"/>
    <dgm:cxn modelId="{287689BC-58E3-F944-AD9D-BC1C0B54D5F7}" type="presOf" srcId="{B9313514-9203-664A-9BEA-4C82D57CD510}" destId="{EC5E5782-3137-F34E-8050-290DD49FD068}" srcOrd="0" destOrd="0" presId="urn:microsoft.com/office/officeart/2005/8/layout/process2"/>
    <dgm:cxn modelId="{9A82F2C1-0C71-6448-BF4F-B38476BF006E}" type="presOf" srcId="{B766D13A-E47C-8840-98C1-1B26ED6F107C}" destId="{0CB544DF-8737-D745-B078-A957E3E17954}" srcOrd="1" destOrd="0" presId="urn:microsoft.com/office/officeart/2005/8/layout/process2"/>
    <dgm:cxn modelId="{D9CC52C7-DDB0-2F49-B2D1-51A00CB2FE24}" type="presOf" srcId="{0E04D2ED-542F-7740-A112-27F9E310E287}" destId="{E306F705-4A43-2B4D-881B-BCF660A46449}" srcOrd="1" destOrd="0" presId="urn:microsoft.com/office/officeart/2005/8/layout/process2"/>
    <dgm:cxn modelId="{F576B8C8-DA7C-864E-B837-2069ADA7B5FB}" type="presOf" srcId="{56076DD9-858A-C144-B304-87EFBE88B413}" destId="{0FFA27A4-FADD-0A4E-844B-C07557B50856}" srcOrd="0" destOrd="0" presId="urn:microsoft.com/office/officeart/2005/8/layout/process2"/>
    <dgm:cxn modelId="{2D2BCDC8-B106-B44D-8560-4E65B519B227}" type="presOf" srcId="{4F07BA4E-DDE9-0C42-BFF1-C51636CDDDCD}" destId="{64620BD6-6B8B-E447-84D6-1EC1A264A0BA}" srcOrd="0" destOrd="0" presId="urn:microsoft.com/office/officeart/2005/8/layout/process2"/>
    <dgm:cxn modelId="{076FDDCE-E147-F340-808B-C8814EC85BAB}" type="presOf" srcId="{0E04D2ED-542F-7740-A112-27F9E310E287}" destId="{70015A06-85D8-1640-B113-023901A90DC4}" srcOrd="0" destOrd="0" presId="urn:microsoft.com/office/officeart/2005/8/layout/process2"/>
    <dgm:cxn modelId="{1FD99AE0-3AF5-AF4F-ACDD-D7714C9AA719}" type="presOf" srcId="{74860CFD-8F3C-F742-9722-F2F891C62E06}" destId="{9CB29767-B200-E44E-8B24-7BC15ECBC62D}" srcOrd="0" destOrd="0" presId="urn:microsoft.com/office/officeart/2005/8/layout/process2"/>
    <dgm:cxn modelId="{C397A4E1-3A4B-C34E-A84B-F4CCD03F1079}" type="presOf" srcId="{B766D13A-E47C-8840-98C1-1B26ED6F107C}" destId="{E3C5F2F4-DE7A-AB42-A0DA-DC10A21B021E}" srcOrd="0" destOrd="0" presId="urn:microsoft.com/office/officeart/2005/8/layout/process2"/>
    <dgm:cxn modelId="{259005EF-DA55-5F41-8815-846E2F5104B7}" type="presOf" srcId="{84C84BD8-8058-6440-B33D-1CA1CB2E122C}" destId="{7BD7E127-D3C5-9A42-A219-A87FFD58457A}" srcOrd="1" destOrd="0" presId="urn:microsoft.com/office/officeart/2005/8/layout/process2"/>
    <dgm:cxn modelId="{38676FA3-2C0A-3647-82FF-4A526D3AD704}" type="presParOf" srcId="{2A9C2D18-95D9-C74E-A646-0DB80A487E99}" destId="{777FCDDD-68FC-5E4F-ABB3-125F79DC989C}" srcOrd="0" destOrd="0" presId="urn:microsoft.com/office/officeart/2005/8/layout/process2"/>
    <dgm:cxn modelId="{E4BA2E67-B891-5E45-83ED-6723B787CF0C}" type="presParOf" srcId="{2A9C2D18-95D9-C74E-A646-0DB80A487E99}" destId="{EC5E5782-3137-F34E-8050-290DD49FD068}" srcOrd="1" destOrd="0" presId="urn:microsoft.com/office/officeart/2005/8/layout/process2"/>
    <dgm:cxn modelId="{CDDAC059-A29C-0A42-A71D-0B849F124B3B}" type="presParOf" srcId="{EC5E5782-3137-F34E-8050-290DD49FD068}" destId="{55451979-0773-CE41-88AE-81CF9AC919B5}" srcOrd="0" destOrd="0" presId="urn:microsoft.com/office/officeart/2005/8/layout/process2"/>
    <dgm:cxn modelId="{1FA0817B-FE5F-4F42-A67A-76FFE13EC242}" type="presParOf" srcId="{2A9C2D18-95D9-C74E-A646-0DB80A487E99}" destId="{04694E48-C86A-7F44-9933-593FD36CB7A4}" srcOrd="2" destOrd="0" presId="urn:microsoft.com/office/officeart/2005/8/layout/process2"/>
    <dgm:cxn modelId="{792BB9E1-635B-E644-BED6-CF058BEADB63}" type="presParOf" srcId="{2A9C2D18-95D9-C74E-A646-0DB80A487E99}" destId="{70015A06-85D8-1640-B113-023901A90DC4}" srcOrd="3" destOrd="0" presId="urn:microsoft.com/office/officeart/2005/8/layout/process2"/>
    <dgm:cxn modelId="{44D737EF-7210-E84A-AFCF-B2DF25D2D91B}" type="presParOf" srcId="{70015A06-85D8-1640-B113-023901A90DC4}" destId="{E306F705-4A43-2B4D-881B-BCF660A46449}" srcOrd="0" destOrd="0" presId="urn:microsoft.com/office/officeart/2005/8/layout/process2"/>
    <dgm:cxn modelId="{143678C3-8097-9B4D-8DFE-F0BB3110E917}" type="presParOf" srcId="{2A9C2D18-95D9-C74E-A646-0DB80A487E99}" destId="{4D2B28E8-D179-574B-9F86-2B444D84603B}" srcOrd="4" destOrd="0" presId="urn:microsoft.com/office/officeart/2005/8/layout/process2"/>
    <dgm:cxn modelId="{AE94EE36-B965-244F-BED0-7800C2842485}" type="presParOf" srcId="{2A9C2D18-95D9-C74E-A646-0DB80A487E99}" destId="{354A0531-B174-C146-A17A-2BCA19AB824C}" srcOrd="5" destOrd="0" presId="urn:microsoft.com/office/officeart/2005/8/layout/process2"/>
    <dgm:cxn modelId="{A2019C9F-0651-9B40-B096-113E01DC4B0A}" type="presParOf" srcId="{354A0531-B174-C146-A17A-2BCA19AB824C}" destId="{7BD7E127-D3C5-9A42-A219-A87FFD58457A}" srcOrd="0" destOrd="0" presId="urn:microsoft.com/office/officeart/2005/8/layout/process2"/>
    <dgm:cxn modelId="{31A5EE19-593A-4C4A-8024-A07FD2847A40}" type="presParOf" srcId="{2A9C2D18-95D9-C74E-A646-0DB80A487E99}" destId="{11538BF8-A2FB-1A46-94BC-EB318A15DD9D}" srcOrd="6" destOrd="0" presId="urn:microsoft.com/office/officeart/2005/8/layout/process2"/>
    <dgm:cxn modelId="{685106C8-60ED-C34B-AED4-F6AE9C0E3E49}" type="presParOf" srcId="{2A9C2D18-95D9-C74E-A646-0DB80A487E99}" destId="{0FFA27A4-FADD-0A4E-844B-C07557B50856}" srcOrd="7" destOrd="0" presId="urn:microsoft.com/office/officeart/2005/8/layout/process2"/>
    <dgm:cxn modelId="{EA4954FC-2B98-544B-924F-A9AB363443F1}" type="presParOf" srcId="{0FFA27A4-FADD-0A4E-844B-C07557B50856}" destId="{89D05545-16A2-8247-8624-2998699B86FC}" srcOrd="0" destOrd="0" presId="urn:microsoft.com/office/officeart/2005/8/layout/process2"/>
    <dgm:cxn modelId="{F57FF41E-EBFE-9541-8592-1991EEEDD579}" type="presParOf" srcId="{2A9C2D18-95D9-C74E-A646-0DB80A487E99}" destId="{64620BD6-6B8B-E447-84D6-1EC1A264A0BA}" srcOrd="8" destOrd="0" presId="urn:microsoft.com/office/officeart/2005/8/layout/process2"/>
    <dgm:cxn modelId="{38165D55-5AB8-434C-BFE2-7BDF6D0884A0}" type="presParOf" srcId="{2A9C2D18-95D9-C74E-A646-0DB80A487E99}" destId="{E3C5F2F4-DE7A-AB42-A0DA-DC10A21B021E}" srcOrd="9" destOrd="0" presId="urn:microsoft.com/office/officeart/2005/8/layout/process2"/>
    <dgm:cxn modelId="{3DDB946E-B611-394C-B88E-F36CA3945A79}" type="presParOf" srcId="{E3C5F2F4-DE7A-AB42-A0DA-DC10A21B021E}" destId="{0CB544DF-8737-D745-B078-A957E3E17954}" srcOrd="0" destOrd="0" presId="urn:microsoft.com/office/officeart/2005/8/layout/process2"/>
    <dgm:cxn modelId="{E84C2127-202D-5642-874E-463672586AF0}" type="presParOf" srcId="{2A9C2D18-95D9-C74E-A646-0DB80A487E99}" destId="{BBE1FD42-7898-3D4E-85D1-B4D467D3299B}" srcOrd="10" destOrd="0" presId="urn:microsoft.com/office/officeart/2005/8/layout/process2"/>
    <dgm:cxn modelId="{FBDBA5EE-86F1-EE4B-9CCC-843EFE0E9442}" type="presParOf" srcId="{2A9C2D18-95D9-C74E-A646-0DB80A487E99}" destId="{6FFDEB5C-DB84-C447-B563-D19755230868}" srcOrd="11" destOrd="0" presId="urn:microsoft.com/office/officeart/2005/8/layout/process2"/>
    <dgm:cxn modelId="{281E5989-7349-8B4F-B161-132CC6007162}" type="presParOf" srcId="{6FFDEB5C-DB84-C447-B563-D19755230868}" destId="{D935F22F-23BA-B343-81F4-4818B5153F24}" srcOrd="0" destOrd="0" presId="urn:microsoft.com/office/officeart/2005/8/layout/process2"/>
    <dgm:cxn modelId="{19E2E564-9B67-284A-B586-05ECEB620120}" type="presParOf" srcId="{2A9C2D18-95D9-C74E-A646-0DB80A487E99}" destId="{9CB29767-B200-E44E-8B24-7BC15ECBC62D}"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2" qsCatId="simple" csTypeId="urn:microsoft.com/office/officeart/2005/8/colors/colorful1" csCatId="colorful" phldr="1"/>
      <dgm:spPr/>
      <dgm:t>
        <a:bodyPr/>
        <a:lstStyle/>
        <a:p>
          <a:endParaRPr lang="en-US"/>
        </a:p>
      </dgm:t>
    </dgm:pt>
    <dgm:pt modelId="{91A656EF-FC78-B646-95AD-69EF62CC6592}">
      <dgm:prSet phldrT="[Text]" custT="1"/>
      <dgm:spPr/>
      <dgm:t>
        <a:bodyPr/>
        <a:lstStyle/>
        <a:p>
          <a:r>
            <a:rPr lang="en-US" sz="1400" b="1" dirty="0">
              <a:solidFill>
                <a:schemeClr val="bg1"/>
              </a:solidFill>
            </a:rPr>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a:solidFill>
          <a:srgbClr val="C00000"/>
        </a:solidFill>
      </dgm:spPr>
      <dgm:t>
        <a:bodyPr/>
        <a:lstStyle/>
        <a:p>
          <a:r>
            <a:rPr lang="en-US" sz="1600" b="1" dirty="0">
              <a:solidFill>
                <a:schemeClr val="bg1"/>
              </a:solidFill>
            </a:rPr>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a:solidFill>
          <a:schemeClr val="accent5"/>
        </a:solidFill>
      </dgm:spPr>
      <dgm:t>
        <a:bodyPr/>
        <a:lstStyle/>
        <a:p>
          <a:r>
            <a:rPr lang="en-US" sz="1600" b="1" dirty="0">
              <a:solidFill>
                <a:schemeClr val="bg1"/>
              </a:solidFill>
            </a:rPr>
            <a:t>Peers or </a:t>
          </a:r>
        </a:p>
        <a:p>
          <a:r>
            <a:rPr lang="en-US" sz="1600" b="1" dirty="0">
              <a:solidFill>
                <a:schemeClr val="bg1"/>
              </a:solidFill>
            </a:rPr>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8EE3795F-4AA9-F745-9C9E-E0AE4AA26D80}" type="pres">
      <dgm:prSet presAssocID="{8FF7D1AA-C9AA-9746-A7FD-BAD8FC988497}" presName="Name0" presStyleCnt="0">
        <dgm:presLayoutVars>
          <dgm:chMax val="7"/>
          <dgm:resizeHandles val="exact"/>
        </dgm:presLayoutVars>
      </dgm:prSet>
      <dgm:spPr/>
    </dgm:pt>
    <dgm:pt modelId="{D70C6250-EF49-9848-B4D4-15C8942A8EDD}" type="pres">
      <dgm:prSet presAssocID="{8FF7D1AA-C9AA-9746-A7FD-BAD8FC988497}" presName="comp1" presStyleCnt="0"/>
      <dgm:spPr/>
    </dgm:pt>
    <dgm:pt modelId="{24F16890-B36B-374F-B4FB-C92729071F5F}" type="pres">
      <dgm:prSet presAssocID="{8FF7D1AA-C9AA-9746-A7FD-BAD8FC988497}" presName="circle1" presStyleLbl="node1" presStyleIdx="0" presStyleCnt="3" custScaleX="120466"/>
      <dgm:spPr/>
    </dgm:pt>
    <dgm:pt modelId="{978D2724-917E-6149-AC8E-D1CD3193BD14}" type="pres">
      <dgm:prSet presAssocID="{8FF7D1AA-C9AA-9746-A7FD-BAD8FC988497}" presName="c1text" presStyleLbl="node1" presStyleIdx="0" presStyleCnt="3">
        <dgm:presLayoutVars>
          <dgm:bulletEnabled val="1"/>
        </dgm:presLayoutVars>
      </dgm:prSet>
      <dgm:spPr/>
    </dgm:pt>
    <dgm:pt modelId="{ECF05A6B-B8A5-5C45-97FE-B89525AEA6BB}" type="pres">
      <dgm:prSet presAssocID="{8FF7D1AA-C9AA-9746-A7FD-BAD8FC988497}" presName="comp2" presStyleCnt="0"/>
      <dgm:spPr/>
    </dgm:pt>
    <dgm:pt modelId="{0DA76900-591E-FD4E-9811-1F6FD7F2C373}" type="pres">
      <dgm:prSet presAssocID="{8FF7D1AA-C9AA-9746-A7FD-BAD8FC988497}" presName="circle2" presStyleLbl="node1" presStyleIdx="1" presStyleCnt="3" custScaleX="132772"/>
      <dgm:spPr/>
    </dgm:pt>
    <dgm:pt modelId="{376A895E-25AB-984A-BF2F-72D1300837D0}" type="pres">
      <dgm:prSet presAssocID="{8FF7D1AA-C9AA-9746-A7FD-BAD8FC988497}" presName="c2text" presStyleLbl="node1" presStyleIdx="1" presStyleCnt="3">
        <dgm:presLayoutVars>
          <dgm:bulletEnabled val="1"/>
        </dgm:presLayoutVars>
      </dgm:prSet>
      <dgm:spPr/>
    </dgm:pt>
    <dgm:pt modelId="{418A4D88-406A-F546-9806-E54D3D4E4446}" type="pres">
      <dgm:prSet presAssocID="{8FF7D1AA-C9AA-9746-A7FD-BAD8FC988497}" presName="comp3" presStyleCnt="0"/>
      <dgm:spPr/>
    </dgm:pt>
    <dgm:pt modelId="{8641396E-1E95-2A46-A997-B31C538AC204}" type="pres">
      <dgm:prSet presAssocID="{8FF7D1AA-C9AA-9746-A7FD-BAD8FC988497}" presName="circle3" presStyleLbl="node1" presStyleIdx="2" presStyleCnt="3" custScaleX="110537"/>
      <dgm:spPr/>
    </dgm:pt>
    <dgm:pt modelId="{61757D66-D6B5-CF49-A6BA-035B2D8DCD51}" type="pres">
      <dgm:prSet presAssocID="{8FF7D1AA-C9AA-9746-A7FD-BAD8FC988497}" presName="c3text" presStyleLbl="node1" presStyleIdx="2" presStyleCnt="3">
        <dgm:presLayoutVars>
          <dgm:bulletEnabled val="1"/>
        </dgm:presLayoutVars>
      </dgm:prSet>
      <dgm:spPr/>
    </dgm:pt>
  </dgm:ptLst>
  <dgm:cxnLst>
    <dgm:cxn modelId="{C95B7D03-0306-644A-98B1-C8FDAE8FBCD1}" srcId="{8FF7D1AA-C9AA-9746-A7FD-BAD8FC988497}" destId="{C32B7D04-6F30-EB4A-82C9-EBC69570F497}" srcOrd="1" destOrd="0" parTransId="{3E502F10-16A2-8F41-AF31-6082C1467CB3}" sibTransId="{B864B156-9B71-E648-869C-5A6C2718140B}"/>
    <dgm:cxn modelId="{CDCE1D10-3F3B-724C-A7D2-1C596CE798FE}" srcId="{8FF7D1AA-C9AA-9746-A7FD-BAD8FC988497}" destId="{648022AA-157E-1741-A4BE-C5B6369EDC45}" srcOrd="2" destOrd="0" parTransId="{93D10F02-578E-6E44-8089-21A3B3C0A4FA}" sibTransId="{2F10D110-D6B7-6148-AC70-0ACE568F7AE3}"/>
    <dgm:cxn modelId="{5EF80914-5CA0-7F44-8ECF-C23CB9CC137D}" type="presOf" srcId="{648022AA-157E-1741-A4BE-C5B6369EDC45}" destId="{61757D66-D6B5-CF49-A6BA-035B2D8DCD51}" srcOrd="1" destOrd="0" presId="urn:microsoft.com/office/officeart/2005/8/layout/venn2"/>
    <dgm:cxn modelId="{B230BF39-A2F9-5A45-93BB-AE04A84CA1E1}" type="presOf" srcId="{648022AA-157E-1741-A4BE-C5B6369EDC45}" destId="{8641396E-1E95-2A46-A997-B31C538AC204}" srcOrd="0" destOrd="0" presId="urn:microsoft.com/office/officeart/2005/8/layout/venn2"/>
    <dgm:cxn modelId="{4F0CD86A-2627-DB46-B268-DA3ADD24B6AF}" type="presOf" srcId="{91A656EF-FC78-B646-95AD-69EF62CC6592}" destId="{978D2724-917E-6149-AC8E-D1CD3193BD14}" srcOrd="1"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29068DB2-420C-694A-A7BA-33C992997751}" type="presOf" srcId="{91A656EF-FC78-B646-95AD-69EF62CC6592}" destId="{24F16890-B36B-374F-B4FB-C92729071F5F}" srcOrd="0" destOrd="0" presId="urn:microsoft.com/office/officeart/2005/8/layout/venn2"/>
    <dgm:cxn modelId="{3C44D5C8-162E-214B-BF7D-820B57ECE345}" type="presOf" srcId="{C32B7D04-6F30-EB4A-82C9-EBC69570F497}" destId="{0DA76900-591E-FD4E-9811-1F6FD7F2C373}" srcOrd="0" destOrd="0" presId="urn:microsoft.com/office/officeart/2005/8/layout/venn2"/>
    <dgm:cxn modelId="{8D3417D5-58E5-F648-9FC3-B956C2815AE6}" type="presOf" srcId="{C32B7D04-6F30-EB4A-82C9-EBC69570F497}" destId="{376A895E-25AB-984A-BF2F-72D1300837D0}" srcOrd="1" destOrd="0" presId="urn:microsoft.com/office/officeart/2005/8/layout/venn2"/>
    <dgm:cxn modelId="{3921EEE6-0585-5443-B50D-9B169DA05782}" type="presOf" srcId="{8FF7D1AA-C9AA-9746-A7FD-BAD8FC988497}" destId="{8EE3795F-4AA9-F745-9C9E-E0AE4AA26D80}" srcOrd="0" destOrd="0" presId="urn:microsoft.com/office/officeart/2005/8/layout/venn2"/>
    <dgm:cxn modelId="{1139328E-DE8C-7D4F-BCBC-2DD5309C2038}" type="presParOf" srcId="{8EE3795F-4AA9-F745-9C9E-E0AE4AA26D80}" destId="{D70C6250-EF49-9848-B4D4-15C8942A8EDD}" srcOrd="0" destOrd="0" presId="urn:microsoft.com/office/officeart/2005/8/layout/venn2"/>
    <dgm:cxn modelId="{B233D094-0625-8E40-A116-F6B502355F92}" type="presParOf" srcId="{D70C6250-EF49-9848-B4D4-15C8942A8EDD}" destId="{24F16890-B36B-374F-B4FB-C92729071F5F}" srcOrd="0" destOrd="0" presId="urn:microsoft.com/office/officeart/2005/8/layout/venn2"/>
    <dgm:cxn modelId="{DC43E9B8-E39E-6442-A82C-512D95E345DC}" type="presParOf" srcId="{D70C6250-EF49-9848-B4D4-15C8942A8EDD}" destId="{978D2724-917E-6149-AC8E-D1CD3193BD14}" srcOrd="1" destOrd="0" presId="urn:microsoft.com/office/officeart/2005/8/layout/venn2"/>
    <dgm:cxn modelId="{921770F4-9CD9-6743-9A3B-0501A9960A7C}" type="presParOf" srcId="{8EE3795F-4AA9-F745-9C9E-E0AE4AA26D80}" destId="{ECF05A6B-B8A5-5C45-97FE-B89525AEA6BB}" srcOrd="1" destOrd="0" presId="urn:microsoft.com/office/officeart/2005/8/layout/venn2"/>
    <dgm:cxn modelId="{3BDBC424-1EEB-994D-B02E-281F02ACCE31}" type="presParOf" srcId="{ECF05A6B-B8A5-5C45-97FE-B89525AEA6BB}" destId="{0DA76900-591E-FD4E-9811-1F6FD7F2C373}" srcOrd="0" destOrd="0" presId="urn:microsoft.com/office/officeart/2005/8/layout/venn2"/>
    <dgm:cxn modelId="{416A7753-0B67-CA4D-B05C-2E8EABF6C8BB}" type="presParOf" srcId="{ECF05A6B-B8A5-5C45-97FE-B89525AEA6BB}" destId="{376A895E-25AB-984A-BF2F-72D1300837D0}" srcOrd="1" destOrd="0" presId="urn:microsoft.com/office/officeart/2005/8/layout/venn2"/>
    <dgm:cxn modelId="{15684697-9068-DC4C-BCBD-17E9F8A2B6FD}" type="presParOf" srcId="{8EE3795F-4AA9-F745-9C9E-E0AE4AA26D80}" destId="{418A4D88-406A-F546-9806-E54D3D4E4446}" srcOrd="2" destOrd="0" presId="urn:microsoft.com/office/officeart/2005/8/layout/venn2"/>
    <dgm:cxn modelId="{D3BA3118-1436-B04D-935A-DBE2DDACC9DA}" type="presParOf" srcId="{418A4D88-406A-F546-9806-E54D3D4E4446}" destId="{8641396E-1E95-2A46-A997-B31C538AC204}" srcOrd="0" destOrd="0" presId="urn:microsoft.com/office/officeart/2005/8/layout/venn2"/>
    <dgm:cxn modelId="{CC8D085F-D206-5D42-9DB1-3ED04399A543}" type="presParOf" srcId="{418A4D88-406A-F546-9806-E54D3D4E4446}" destId="{61757D66-D6B5-CF49-A6BA-035B2D8DCD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9A3B3F-948C-094B-A666-5B09E2DFBBA6}" type="doc">
      <dgm:prSet loTypeId="urn:microsoft.com/office/officeart/2005/8/layout/target1" loCatId="" qsTypeId="urn:microsoft.com/office/officeart/2005/8/quickstyle/simple2" qsCatId="simple" csTypeId="urn:microsoft.com/office/officeart/2005/8/colors/colorful2" csCatId="colorful" phldr="1"/>
      <dgm:spPr/>
    </dgm:pt>
    <dgm:pt modelId="{6AC5F6FB-E26B-7A4D-8712-CD1C97EC6B88}">
      <dgm:prSet phldrT="[Text]" custT="1"/>
      <dgm:spPr/>
      <dgm:t>
        <a:bodyPr/>
        <a:lstStyle/>
        <a:p>
          <a:r>
            <a:rPr lang="en-US" sz="2000" dirty="0">
              <a:solidFill>
                <a:schemeClr val="bg1"/>
              </a:solidFill>
            </a:rPr>
            <a:t>Connecting with Generations</a:t>
          </a:r>
        </a:p>
      </dgm:t>
    </dgm:pt>
    <dgm:pt modelId="{5E167A44-47D9-5640-A970-EFB076AE219E}" type="parTrans" cxnId="{7E1E9DD1-4611-C348-9206-1B37C196951E}">
      <dgm:prSet/>
      <dgm:spPr/>
      <dgm:t>
        <a:bodyPr/>
        <a:lstStyle/>
        <a:p>
          <a:endParaRPr lang="en-US"/>
        </a:p>
      </dgm:t>
    </dgm:pt>
    <dgm:pt modelId="{269DE965-3E39-DF4E-B1EB-79CD768D5D81}" type="sibTrans" cxnId="{7E1E9DD1-4611-C348-9206-1B37C196951E}">
      <dgm:prSet/>
      <dgm:spPr/>
      <dgm:t>
        <a:bodyPr/>
        <a:lstStyle/>
        <a:p>
          <a:endParaRPr lang="en-US"/>
        </a:p>
      </dgm:t>
    </dgm:pt>
    <dgm:pt modelId="{0CCFCB8E-C6DA-834A-852A-E5765DDEDC60}">
      <dgm:prSet phldrT="[Text]" custT="1"/>
      <dgm:spPr/>
      <dgm:t>
        <a:bodyPr/>
        <a:lstStyle/>
        <a:p>
          <a:r>
            <a:rPr lang="en-US" sz="2000" dirty="0">
              <a:solidFill>
                <a:schemeClr val="bg1"/>
              </a:solidFill>
            </a:rPr>
            <a:t>Multigenerational to Intergenerational</a:t>
          </a:r>
        </a:p>
      </dgm:t>
    </dgm:pt>
    <dgm:pt modelId="{865A0A1F-111B-6D45-B6FF-4A3264F762C4}" type="parTrans" cxnId="{8E85318A-8423-1B42-8F48-D87E6BEA0ED1}">
      <dgm:prSet/>
      <dgm:spPr/>
      <dgm:t>
        <a:bodyPr/>
        <a:lstStyle/>
        <a:p>
          <a:endParaRPr lang="en-US"/>
        </a:p>
      </dgm:t>
    </dgm:pt>
    <dgm:pt modelId="{55D4F4C8-306A-BD4E-A665-1E9071A0DFB9}" type="sibTrans" cxnId="{8E85318A-8423-1B42-8F48-D87E6BEA0ED1}">
      <dgm:prSet/>
      <dgm:spPr/>
      <dgm:t>
        <a:bodyPr/>
        <a:lstStyle/>
        <a:p>
          <a:endParaRPr lang="en-US"/>
        </a:p>
      </dgm:t>
    </dgm:pt>
    <dgm:pt modelId="{EC7C4471-D12B-FA49-9329-9642CD70D537}">
      <dgm:prSet phldrT="[Text]" custT="1"/>
      <dgm:spPr/>
      <dgm:t>
        <a:bodyPr/>
        <a:lstStyle/>
        <a:p>
          <a:r>
            <a:rPr lang="en-US" sz="2000" dirty="0">
              <a:solidFill>
                <a:schemeClr val="bg1"/>
              </a:solidFill>
            </a:rPr>
            <a:t>  Age-Specific to Intergenerational</a:t>
          </a:r>
        </a:p>
      </dgm:t>
    </dgm:pt>
    <dgm:pt modelId="{C3B07149-D899-514D-A7A2-6C3ABA6B047C}" type="parTrans" cxnId="{8751B2F3-61F3-D849-AEB8-23074AC47979}">
      <dgm:prSet/>
      <dgm:spPr/>
      <dgm:t>
        <a:bodyPr/>
        <a:lstStyle/>
        <a:p>
          <a:endParaRPr lang="en-US"/>
        </a:p>
      </dgm:t>
    </dgm:pt>
    <dgm:pt modelId="{69B3BC38-5A90-124C-91FF-A8A8FF68AAB0}" type="sibTrans" cxnId="{8751B2F3-61F3-D849-AEB8-23074AC47979}">
      <dgm:prSet/>
      <dgm:spPr/>
      <dgm:t>
        <a:bodyPr/>
        <a:lstStyle/>
        <a:p>
          <a:endParaRPr lang="en-US"/>
        </a:p>
      </dgm:t>
    </dgm:pt>
    <dgm:pt modelId="{C92013A1-3D8A-F04A-8928-EBCC098BA2E9}">
      <dgm:prSet phldrT="[Text]" custT="1"/>
      <dgm:spPr/>
      <dgm:t>
        <a:bodyPr/>
        <a:lstStyle/>
        <a:p>
          <a:r>
            <a:rPr lang="en-US" sz="2000" dirty="0">
              <a:solidFill>
                <a:schemeClr val="bg1"/>
              </a:solidFill>
            </a:rPr>
            <a:t>  New Intergenerational  </a:t>
          </a:r>
          <a:br>
            <a:rPr lang="en-US" sz="2000" dirty="0">
              <a:solidFill>
                <a:schemeClr val="bg1"/>
              </a:solidFill>
            </a:rPr>
          </a:br>
          <a:r>
            <a:rPr lang="en-US" sz="2000" dirty="0">
              <a:solidFill>
                <a:schemeClr val="bg1"/>
              </a:solidFill>
            </a:rPr>
            <a:t>  Programming</a:t>
          </a:r>
        </a:p>
      </dgm:t>
    </dgm:pt>
    <dgm:pt modelId="{D4799611-AC59-2E46-8541-5788C0FE7401}" type="parTrans" cxnId="{C51D25A1-12E0-5342-AE06-5D34E343E7EE}">
      <dgm:prSet/>
      <dgm:spPr/>
      <dgm:t>
        <a:bodyPr/>
        <a:lstStyle/>
        <a:p>
          <a:endParaRPr lang="en-US"/>
        </a:p>
      </dgm:t>
    </dgm:pt>
    <dgm:pt modelId="{C84B4621-1577-FA46-9318-35E13CCED51C}" type="sibTrans" cxnId="{C51D25A1-12E0-5342-AE06-5D34E343E7EE}">
      <dgm:prSet/>
      <dgm:spPr/>
      <dgm:t>
        <a:bodyPr/>
        <a:lstStyle/>
        <a:p>
          <a:endParaRPr lang="en-US"/>
        </a:p>
      </dgm:t>
    </dgm:pt>
    <dgm:pt modelId="{81D8A659-7805-8741-B3CC-44A223161FEC}">
      <dgm:prSet phldrT="[Text]" custT="1"/>
      <dgm:spPr/>
      <dgm:t>
        <a:bodyPr/>
        <a:lstStyle/>
        <a:p>
          <a:r>
            <a:rPr lang="en-US" sz="2000" dirty="0">
              <a:solidFill>
                <a:schemeClr val="bg1"/>
              </a:solidFill>
            </a:rPr>
            <a:t>  Neighborhood and Community </a:t>
          </a:r>
        </a:p>
      </dgm:t>
    </dgm:pt>
    <dgm:pt modelId="{BC367C0C-C0F9-FE4D-B431-E5478CD22482}" type="parTrans" cxnId="{EC2F2E83-6DDB-4844-9BC2-9413B98A909B}">
      <dgm:prSet/>
      <dgm:spPr/>
      <dgm:t>
        <a:bodyPr/>
        <a:lstStyle/>
        <a:p>
          <a:endParaRPr lang="en-US"/>
        </a:p>
      </dgm:t>
    </dgm:pt>
    <dgm:pt modelId="{330E4500-482A-B94C-954D-AABF69EE55F2}" type="sibTrans" cxnId="{EC2F2E83-6DDB-4844-9BC2-9413B98A909B}">
      <dgm:prSet/>
      <dgm:spPr/>
      <dgm:t>
        <a:bodyPr/>
        <a:lstStyle/>
        <a:p>
          <a:endParaRPr lang="en-US"/>
        </a:p>
      </dgm:t>
    </dgm:pt>
    <dgm:pt modelId="{8B62C2C0-2F3C-1247-A790-52F3ABAB768C}" type="pres">
      <dgm:prSet presAssocID="{309A3B3F-948C-094B-A666-5B09E2DFBBA6}" presName="composite" presStyleCnt="0">
        <dgm:presLayoutVars>
          <dgm:chMax val="5"/>
          <dgm:dir/>
          <dgm:resizeHandles val="exact"/>
        </dgm:presLayoutVars>
      </dgm:prSet>
      <dgm:spPr/>
    </dgm:pt>
    <dgm:pt modelId="{96F2D8D8-CEF4-B345-BF49-B1DB84A5493D}" type="pres">
      <dgm:prSet presAssocID="{6AC5F6FB-E26B-7A4D-8712-CD1C97EC6B88}" presName="circle1" presStyleLbl="lnNode1" presStyleIdx="0" presStyleCnt="5"/>
      <dgm:spPr/>
    </dgm:pt>
    <dgm:pt modelId="{1BFAAF29-988A-7444-A9D3-6D941CE7213E}" type="pres">
      <dgm:prSet presAssocID="{6AC5F6FB-E26B-7A4D-8712-CD1C97EC6B88}" presName="text1" presStyleLbl="revTx" presStyleIdx="0" presStyleCnt="5" custScaleX="186820" custLinFactNeighborX="43245" custLinFactNeighborY="-1405">
        <dgm:presLayoutVars>
          <dgm:bulletEnabled val="1"/>
        </dgm:presLayoutVars>
      </dgm:prSet>
      <dgm:spPr/>
    </dgm:pt>
    <dgm:pt modelId="{9DF10415-2A21-4C46-B72C-2211FD53B1DB}" type="pres">
      <dgm:prSet presAssocID="{6AC5F6FB-E26B-7A4D-8712-CD1C97EC6B88}" presName="line1" presStyleLbl="callout" presStyleIdx="0" presStyleCnt="10"/>
      <dgm:spPr/>
    </dgm:pt>
    <dgm:pt modelId="{D44D21BD-B4EE-7541-81B8-F49A9986077C}" type="pres">
      <dgm:prSet presAssocID="{6AC5F6FB-E26B-7A4D-8712-CD1C97EC6B88}" presName="d1" presStyleLbl="callout" presStyleIdx="1" presStyleCnt="10"/>
      <dgm:spPr/>
    </dgm:pt>
    <dgm:pt modelId="{71F28768-0F44-CA45-99F3-5567040758F2}" type="pres">
      <dgm:prSet presAssocID="{0CCFCB8E-C6DA-834A-852A-E5765DDEDC60}" presName="circle2" presStyleLbl="lnNode1" presStyleIdx="1" presStyleCnt="5"/>
      <dgm:spPr/>
    </dgm:pt>
    <dgm:pt modelId="{2FAE018A-D6EB-964A-B701-2DBCBB180E6D}" type="pres">
      <dgm:prSet presAssocID="{0CCFCB8E-C6DA-834A-852A-E5765DDEDC60}" presName="text2" presStyleLbl="revTx" presStyleIdx="1" presStyleCnt="5" custScaleX="180649" custLinFactNeighborX="39326" custLinFactNeighborY="11574">
        <dgm:presLayoutVars>
          <dgm:bulletEnabled val="1"/>
        </dgm:presLayoutVars>
      </dgm:prSet>
      <dgm:spPr/>
    </dgm:pt>
    <dgm:pt modelId="{F15230B5-DDAE-F04F-A5FF-EABFD5EAB147}" type="pres">
      <dgm:prSet presAssocID="{0CCFCB8E-C6DA-834A-852A-E5765DDEDC60}" presName="line2" presStyleLbl="callout" presStyleIdx="2" presStyleCnt="10"/>
      <dgm:spPr/>
    </dgm:pt>
    <dgm:pt modelId="{E6B8BCE7-930C-D949-AAA1-81E249A54183}" type="pres">
      <dgm:prSet presAssocID="{0CCFCB8E-C6DA-834A-852A-E5765DDEDC60}" presName="d2" presStyleLbl="callout" presStyleIdx="3" presStyleCnt="10"/>
      <dgm:spPr/>
    </dgm:pt>
    <dgm:pt modelId="{A361DC88-2A8D-5141-BAAC-DC68F342911B}" type="pres">
      <dgm:prSet presAssocID="{EC7C4471-D12B-FA49-9329-9642CD70D537}" presName="circle3" presStyleLbl="lnNode1" presStyleIdx="2" presStyleCnt="5"/>
      <dgm:spPr/>
    </dgm:pt>
    <dgm:pt modelId="{164B0D87-320A-6B4B-BA54-41F7BF5323E1}" type="pres">
      <dgm:prSet presAssocID="{EC7C4471-D12B-FA49-9329-9642CD70D537}" presName="text3" presStyleLbl="revTx" presStyleIdx="2" presStyleCnt="5" custScaleX="199770" custLinFactNeighborX="40281" custLinFactNeighborY="8934">
        <dgm:presLayoutVars>
          <dgm:bulletEnabled val="1"/>
        </dgm:presLayoutVars>
      </dgm:prSet>
      <dgm:spPr/>
    </dgm:pt>
    <dgm:pt modelId="{A695FDFB-6788-E54D-B2F7-81FD7C6B3E8C}" type="pres">
      <dgm:prSet presAssocID="{EC7C4471-D12B-FA49-9329-9642CD70D537}" presName="line3" presStyleLbl="callout" presStyleIdx="4" presStyleCnt="10"/>
      <dgm:spPr/>
    </dgm:pt>
    <dgm:pt modelId="{73790AEB-73DD-D04C-B29F-03DBFF87F950}" type="pres">
      <dgm:prSet presAssocID="{EC7C4471-D12B-FA49-9329-9642CD70D537}" presName="d3" presStyleLbl="callout" presStyleIdx="5" presStyleCnt="10"/>
      <dgm:spPr/>
    </dgm:pt>
    <dgm:pt modelId="{7DAE3D6A-66C6-5C46-83DD-5C54D699775B}" type="pres">
      <dgm:prSet presAssocID="{C92013A1-3D8A-F04A-8928-EBCC098BA2E9}" presName="circle4" presStyleLbl="lnNode1" presStyleIdx="3" presStyleCnt="5"/>
      <dgm:spPr/>
    </dgm:pt>
    <dgm:pt modelId="{520EB6FA-CD8F-2045-90A9-F858FC727108}" type="pres">
      <dgm:prSet presAssocID="{C92013A1-3D8A-F04A-8928-EBCC098BA2E9}" presName="text4" presStyleLbl="revTx" presStyleIdx="3" presStyleCnt="5" custScaleX="199770" custLinFactNeighborX="39326" custLinFactNeighborY="11574">
        <dgm:presLayoutVars>
          <dgm:bulletEnabled val="1"/>
        </dgm:presLayoutVars>
      </dgm:prSet>
      <dgm:spPr/>
    </dgm:pt>
    <dgm:pt modelId="{3BBD2D36-A993-EE41-87FF-B08F32AE0976}" type="pres">
      <dgm:prSet presAssocID="{C92013A1-3D8A-F04A-8928-EBCC098BA2E9}" presName="line4" presStyleLbl="callout" presStyleIdx="6" presStyleCnt="10"/>
      <dgm:spPr/>
    </dgm:pt>
    <dgm:pt modelId="{D0566AC2-92CC-734E-8806-B30E6CD984DB}" type="pres">
      <dgm:prSet presAssocID="{C92013A1-3D8A-F04A-8928-EBCC098BA2E9}" presName="d4" presStyleLbl="callout" presStyleIdx="7" presStyleCnt="10"/>
      <dgm:spPr/>
    </dgm:pt>
    <dgm:pt modelId="{05A4BD09-9D74-4848-9E85-F1D7823DD6A0}" type="pres">
      <dgm:prSet presAssocID="{81D8A659-7805-8741-B3CC-44A223161FEC}" presName="circle5" presStyleLbl="lnNode1" presStyleIdx="4" presStyleCnt="5"/>
      <dgm:spPr/>
    </dgm:pt>
    <dgm:pt modelId="{5444F5A1-FFF2-8840-98A6-A16B9191395B}" type="pres">
      <dgm:prSet presAssocID="{81D8A659-7805-8741-B3CC-44A223161FEC}" presName="text5" presStyleLbl="revTx" presStyleIdx="4" presStyleCnt="5" custScaleX="199770" custLinFactNeighborX="39326" custLinFactNeighborY="11574">
        <dgm:presLayoutVars>
          <dgm:bulletEnabled val="1"/>
        </dgm:presLayoutVars>
      </dgm:prSet>
      <dgm:spPr/>
    </dgm:pt>
    <dgm:pt modelId="{38008F82-56CC-F543-B101-8CA157AC1C57}" type="pres">
      <dgm:prSet presAssocID="{81D8A659-7805-8741-B3CC-44A223161FEC}" presName="line5" presStyleLbl="callout" presStyleIdx="8" presStyleCnt="10"/>
      <dgm:spPr/>
    </dgm:pt>
    <dgm:pt modelId="{92CDCAB4-C752-2E4C-BED5-1A23165FA460}" type="pres">
      <dgm:prSet presAssocID="{81D8A659-7805-8741-B3CC-44A223161FEC}" presName="d5" presStyleLbl="callout" presStyleIdx="9" presStyleCnt="10"/>
      <dgm:spPr/>
    </dgm:pt>
  </dgm:ptLst>
  <dgm:cxnLst>
    <dgm:cxn modelId="{C85BC411-FA56-BA49-878A-C52E30BBBA40}" type="presOf" srcId="{309A3B3F-948C-094B-A666-5B09E2DFBBA6}" destId="{8B62C2C0-2F3C-1247-A790-52F3ABAB768C}" srcOrd="0" destOrd="0" presId="urn:microsoft.com/office/officeart/2005/8/layout/target1"/>
    <dgm:cxn modelId="{46FA2129-50D0-394A-8974-C60BE6DDE0E5}" type="presOf" srcId="{C92013A1-3D8A-F04A-8928-EBCC098BA2E9}" destId="{520EB6FA-CD8F-2045-90A9-F858FC727108}" srcOrd="0" destOrd="0" presId="urn:microsoft.com/office/officeart/2005/8/layout/target1"/>
    <dgm:cxn modelId="{FD35A972-237A-6942-B60C-1A10F5CF2F1E}" type="presOf" srcId="{81D8A659-7805-8741-B3CC-44A223161FEC}" destId="{5444F5A1-FFF2-8840-98A6-A16B9191395B}" srcOrd="0" destOrd="0" presId="urn:microsoft.com/office/officeart/2005/8/layout/target1"/>
    <dgm:cxn modelId="{EC2F2E83-6DDB-4844-9BC2-9413B98A909B}" srcId="{309A3B3F-948C-094B-A666-5B09E2DFBBA6}" destId="{81D8A659-7805-8741-B3CC-44A223161FEC}" srcOrd="4" destOrd="0" parTransId="{BC367C0C-C0F9-FE4D-B431-E5478CD22482}" sibTransId="{330E4500-482A-B94C-954D-AABF69EE55F2}"/>
    <dgm:cxn modelId="{8E85318A-8423-1B42-8F48-D87E6BEA0ED1}" srcId="{309A3B3F-948C-094B-A666-5B09E2DFBBA6}" destId="{0CCFCB8E-C6DA-834A-852A-E5765DDEDC60}" srcOrd="1" destOrd="0" parTransId="{865A0A1F-111B-6D45-B6FF-4A3264F762C4}" sibTransId="{55D4F4C8-306A-BD4E-A665-1E9071A0DFB9}"/>
    <dgm:cxn modelId="{C51D25A1-12E0-5342-AE06-5D34E343E7EE}" srcId="{309A3B3F-948C-094B-A666-5B09E2DFBBA6}" destId="{C92013A1-3D8A-F04A-8928-EBCC098BA2E9}" srcOrd="3" destOrd="0" parTransId="{D4799611-AC59-2E46-8541-5788C0FE7401}" sibTransId="{C84B4621-1577-FA46-9318-35E13CCED51C}"/>
    <dgm:cxn modelId="{61EA4EAC-03D2-7A4E-8519-A520A5BA2EF8}" type="presOf" srcId="{EC7C4471-D12B-FA49-9329-9642CD70D537}" destId="{164B0D87-320A-6B4B-BA54-41F7BF5323E1}" srcOrd="0" destOrd="0" presId="urn:microsoft.com/office/officeart/2005/8/layout/target1"/>
    <dgm:cxn modelId="{000978B3-A14E-D546-B62C-9EC7A510638C}" type="presOf" srcId="{6AC5F6FB-E26B-7A4D-8712-CD1C97EC6B88}" destId="{1BFAAF29-988A-7444-A9D3-6D941CE7213E}" srcOrd="0" destOrd="0" presId="urn:microsoft.com/office/officeart/2005/8/layout/target1"/>
    <dgm:cxn modelId="{7E1E9DD1-4611-C348-9206-1B37C196951E}" srcId="{309A3B3F-948C-094B-A666-5B09E2DFBBA6}" destId="{6AC5F6FB-E26B-7A4D-8712-CD1C97EC6B88}" srcOrd="0" destOrd="0" parTransId="{5E167A44-47D9-5640-A970-EFB076AE219E}" sibTransId="{269DE965-3E39-DF4E-B1EB-79CD768D5D81}"/>
    <dgm:cxn modelId="{8751B2F3-61F3-D849-AEB8-23074AC47979}" srcId="{309A3B3F-948C-094B-A666-5B09E2DFBBA6}" destId="{EC7C4471-D12B-FA49-9329-9642CD70D537}" srcOrd="2" destOrd="0" parTransId="{C3B07149-D899-514D-A7A2-6C3ABA6B047C}" sibTransId="{69B3BC38-5A90-124C-91FF-A8A8FF68AAB0}"/>
    <dgm:cxn modelId="{7BDD33FD-BBB1-FB4C-AF2E-ABFC387A34B6}" type="presOf" srcId="{0CCFCB8E-C6DA-834A-852A-E5765DDEDC60}" destId="{2FAE018A-D6EB-964A-B701-2DBCBB180E6D}" srcOrd="0" destOrd="0" presId="urn:microsoft.com/office/officeart/2005/8/layout/target1"/>
    <dgm:cxn modelId="{4945E011-8A9A-8840-AF12-51EDF4F58462}" type="presParOf" srcId="{8B62C2C0-2F3C-1247-A790-52F3ABAB768C}" destId="{96F2D8D8-CEF4-B345-BF49-B1DB84A5493D}" srcOrd="0" destOrd="0" presId="urn:microsoft.com/office/officeart/2005/8/layout/target1"/>
    <dgm:cxn modelId="{27987410-B9FC-E847-8454-3379B9A28DB5}" type="presParOf" srcId="{8B62C2C0-2F3C-1247-A790-52F3ABAB768C}" destId="{1BFAAF29-988A-7444-A9D3-6D941CE7213E}" srcOrd="1" destOrd="0" presId="urn:microsoft.com/office/officeart/2005/8/layout/target1"/>
    <dgm:cxn modelId="{F7BD8C3E-6480-BB49-9175-47B8462B1EB7}" type="presParOf" srcId="{8B62C2C0-2F3C-1247-A790-52F3ABAB768C}" destId="{9DF10415-2A21-4C46-B72C-2211FD53B1DB}" srcOrd="2" destOrd="0" presId="urn:microsoft.com/office/officeart/2005/8/layout/target1"/>
    <dgm:cxn modelId="{3F14CEC4-E18D-434C-B72D-8DA2601C6ADC}" type="presParOf" srcId="{8B62C2C0-2F3C-1247-A790-52F3ABAB768C}" destId="{D44D21BD-B4EE-7541-81B8-F49A9986077C}" srcOrd="3" destOrd="0" presId="urn:microsoft.com/office/officeart/2005/8/layout/target1"/>
    <dgm:cxn modelId="{7BA6422D-8F1D-DF4D-BDC4-12C81023B69E}" type="presParOf" srcId="{8B62C2C0-2F3C-1247-A790-52F3ABAB768C}" destId="{71F28768-0F44-CA45-99F3-5567040758F2}" srcOrd="4" destOrd="0" presId="urn:microsoft.com/office/officeart/2005/8/layout/target1"/>
    <dgm:cxn modelId="{FEA39BE7-C7F1-B847-A4B8-B4F733354BDF}" type="presParOf" srcId="{8B62C2C0-2F3C-1247-A790-52F3ABAB768C}" destId="{2FAE018A-D6EB-964A-B701-2DBCBB180E6D}" srcOrd="5" destOrd="0" presId="urn:microsoft.com/office/officeart/2005/8/layout/target1"/>
    <dgm:cxn modelId="{65E9394A-813C-C045-865F-1531D872345C}" type="presParOf" srcId="{8B62C2C0-2F3C-1247-A790-52F3ABAB768C}" destId="{F15230B5-DDAE-F04F-A5FF-EABFD5EAB147}" srcOrd="6" destOrd="0" presId="urn:microsoft.com/office/officeart/2005/8/layout/target1"/>
    <dgm:cxn modelId="{E159FE6C-9B3A-4245-94A5-B78A0DA40344}" type="presParOf" srcId="{8B62C2C0-2F3C-1247-A790-52F3ABAB768C}" destId="{E6B8BCE7-930C-D949-AAA1-81E249A54183}" srcOrd="7" destOrd="0" presId="urn:microsoft.com/office/officeart/2005/8/layout/target1"/>
    <dgm:cxn modelId="{EAABF3B4-B8CE-6F4A-94DB-DDC84A01FA9E}" type="presParOf" srcId="{8B62C2C0-2F3C-1247-A790-52F3ABAB768C}" destId="{A361DC88-2A8D-5141-BAAC-DC68F342911B}" srcOrd="8" destOrd="0" presId="urn:microsoft.com/office/officeart/2005/8/layout/target1"/>
    <dgm:cxn modelId="{EEC64212-64B7-6041-B606-4A4770A57F5C}" type="presParOf" srcId="{8B62C2C0-2F3C-1247-A790-52F3ABAB768C}" destId="{164B0D87-320A-6B4B-BA54-41F7BF5323E1}" srcOrd="9" destOrd="0" presId="urn:microsoft.com/office/officeart/2005/8/layout/target1"/>
    <dgm:cxn modelId="{8C8EE3DC-ED6A-CE43-832B-CDDE6B4AA2C8}" type="presParOf" srcId="{8B62C2C0-2F3C-1247-A790-52F3ABAB768C}" destId="{A695FDFB-6788-E54D-B2F7-81FD7C6B3E8C}" srcOrd="10" destOrd="0" presId="urn:microsoft.com/office/officeart/2005/8/layout/target1"/>
    <dgm:cxn modelId="{880B3C6D-B9C8-A342-8011-763657172929}" type="presParOf" srcId="{8B62C2C0-2F3C-1247-A790-52F3ABAB768C}" destId="{73790AEB-73DD-D04C-B29F-03DBFF87F950}" srcOrd="11" destOrd="0" presId="urn:microsoft.com/office/officeart/2005/8/layout/target1"/>
    <dgm:cxn modelId="{01E8DB6A-9403-EE43-BBE8-612486CB4E6C}" type="presParOf" srcId="{8B62C2C0-2F3C-1247-A790-52F3ABAB768C}" destId="{7DAE3D6A-66C6-5C46-83DD-5C54D699775B}" srcOrd="12" destOrd="0" presId="urn:microsoft.com/office/officeart/2005/8/layout/target1"/>
    <dgm:cxn modelId="{1C54D9C6-6FDA-5B43-96C1-EBE8A10BE14D}" type="presParOf" srcId="{8B62C2C0-2F3C-1247-A790-52F3ABAB768C}" destId="{520EB6FA-CD8F-2045-90A9-F858FC727108}" srcOrd="13" destOrd="0" presId="urn:microsoft.com/office/officeart/2005/8/layout/target1"/>
    <dgm:cxn modelId="{E3EC68DE-3B38-8C4C-87E7-14046522B590}" type="presParOf" srcId="{8B62C2C0-2F3C-1247-A790-52F3ABAB768C}" destId="{3BBD2D36-A993-EE41-87FF-B08F32AE0976}" srcOrd="14" destOrd="0" presId="urn:microsoft.com/office/officeart/2005/8/layout/target1"/>
    <dgm:cxn modelId="{82D97273-3FD3-8D40-8D95-4EF3CC3AA5C7}" type="presParOf" srcId="{8B62C2C0-2F3C-1247-A790-52F3ABAB768C}" destId="{D0566AC2-92CC-734E-8806-B30E6CD984DB}" srcOrd="15" destOrd="0" presId="urn:microsoft.com/office/officeart/2005/8/layout/target1"/>
    <dgm:cxn modelId="{230E472B-73BE-3842-B4E1-0208D7EB4A04}" type="presParOf" srcId="{8B62C2C0-2F3C-1247-A790-52F3ABAB768C}" destId="{05A4BD09-9D74-4848-9E85-F1D7823DD6A0}" srcOrd="16" destOrd="0" presId="urn:microsoft.com/office/officeart/2005/8/layout/target1"/>
    <dgm:cxn modelId="{A7EC69AC-6060-E94D-94AC-332E614914DF}" type="presParOf" srcId="{8B62C2C0-2F3C-1247-A790-52F3ABAB768C}" destId="{5444F5A1-FFF2-8840-98A6-A16B9191395B}" srcOrd="17" destOrd="0" presId="urn:microsoft.com/office/officeart/2005/8/layout/target1"/>
    <dgm:cxn modelId="{7AA714B6-5E00-5F4A-8B41-E3A7DD3FF723}" type="presParOf" srcId="{8B62C2C0-2F3C-1247-A790-52F3ABAB768C}" destId="{38008F82-56CC-F543-B101-8CA157AC1C57}" srcOrd="18" destOrd="0" presId="urn:microsoft.com/office/officeart/2005/8/layout/target1"/>
    <dgm:cxn modelId="{5C8676DC-5590-0D44-BE03-9F9FE8BF33D0}" type="presParOf" srcId="{8B62C2C0-2F3C-1247-A790-52F3ABAB768C}" destId="{92CDCAB4-C752-2E4C-BED5-1A23165FA460}"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437F55-69A9-A249-8257-179D1104ECE9}"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7ECEBCAD-E4E1-8F43-B925-F571B6178664}">
      <dgm:prSet phldrT="[Text]" custT="1"/>
      <dgm:spPr/>
      <dgm:t>
        <a:bodyPr/>
        <a:lstStyle/>
        <a:p>
          <a:r>
            <a:rPr lang="en-US" sz="2800" b="0" i="0" dirty="0">
              <a:solidFill>
                <a:schemeClr val="tx1"/>
              </a:solidFill>
              <a:latin typeface="Aptos" panose="020B0004020202020204" pitchFamily="34" charset="0"/>
            </a:rPr>
            <a:t>Family Faith Formation</a:t>
          </a:r>
        </a:p>
      </dgm:t>
    </dgm:pt>
    <dgm:pt modelId="{0C98D3A0-7110-CB41-B11E-BE16E75C5B01}" type="parTrans" cxnId="{E6885AA0-B145-C448-ACBF-F3B7F4B6FF66}">
      <dgm:prSet/>
      <dgm:spPr/>
      <dgm:t>
        <a:bodyPr/>
        <a:lstStyle/>
        <a:p>
          <a:endParaRPr lang="en-US"/>
        </a:p>
      </dgm:t>
    </dgm:pt>
    <dgm:pt modelId="{56A97EC2-1B27-604E-8911-B5542C15A005}" type="sibTrans" cxnId="{E6885AA0-B145-C448-ACBF-F3B7F4B6FF66}">
      <dgm:prSet/>
      <dgm:spPr/>
      <dgm:t>
        <a:bodyPr/>
        <a:lstStyle/>
        <a:p>
          <a:endParaRPr lang="en-US"/>
        </a:p>
      </dgm:t>
    </dgm:pt>
    <dgm:pt modelId="{25675DA3-5447-114F-8550-A238E963BBB8}">
      <dgm:prSet phldrT="[Text]" custT="1"/>
      <dgm:spPr/>
      <dgm:t>
        <a:bodyPr/>
        <a:lstStyle/>
        <a:p>
          <a:pPr>
            <a:buNone/>
          </a:pPr>
          <a:r>
            <a:rPr lang="en-US" sz="2800" b="0" i="0" dirty="0">
              <a:solidFill>
                <a:schemeClr val="tx1"/>
              </a:solidFill>
              <a:latin typeface="Aptos" panose="020B0004020202020204" pitchFamily="34" charset="0"/>
            </a:rPr>
            <a:t>Focus on parents </a:t>
          </a:r>
        </a:p>
      </dgm:t>
    </dgm:pt>
    <dgm:pt modelId="{52AF1C43-2697-4742-A5CE-BABD5193DAB4}" type="parTrans" cxnId="{E808D78D-1F97-7B44-B9E1-AE561AB15BC1}">
      <dgm:prSet/>
      <dgm:spPr/>
      <dgm:t>
        <a:bodyPr/>
        <a:lstStyle/>
        <a:p>
          <a:endParaRPr lang="en-US"/>
        </a:p>
      </dgm:t>
    </dgm:pt>
    <dgm:pt modelId="{E5A4178D-611B-5745-97C2-8DC9158C0BE4}" type="sibTrans" cxnId="{E808D78D-1F97-7B44-B9E1-AE561AB15BC1}">
      <dgm:prSet/>
      <dgm:spPr/>
      <dgm:t>
        <a:bodyPr/>
        <a:lstStyle/>
        <a:p>
          <a:endParaRPr lang="en-US"/>
        </a:p>
      </dgm:t>
    </dgm:pt>
    <dgm:pt modelId="{B240BA8E-60BA-1342-A1BE-F60F5567370A}">
      <dgm:prSet custT="1"/>
      <dgm:spPr/>
      <dgm:t>
        <a:bodyPr/>
        <a:lstStyle/>
        <a:p>
          <a:r>
            <a:rPr lang="en-US" sz="2800" b="0" i="0" dirty="0">
              <a:solidFill>
                <a:schemeClr val="tx1"/>
              </a:solidFill>
              <a:latin typeface="Aptos" panose="020B0004020202020204" pitchFamily="34" charset="0"/>
            </a:rPr>
            <a:t>Focus on home life </a:t>
          </a:r>
        </a:p>
      </dgm:t>
    </dgm:pt>
    <dgm:pt modelId="{4A3F1E5D-D284-6C4B-933E-FF15AEE525CE}" type="parTrans" cxnId="{02819CE9-1012-2241-AD2A-80896A9EBD84}">
      <dgm:prSet/>
      <dgm:spPr/>
      <dgm:t>
        <a:bodyPr/>
        <a:lstStyle/>
        <a:p>
          <a:endParaRPr lang="en-US"/>
        </a:p>
      </dgm:t>
    </dgm:pt>
    <dgm:pt modelId="{ED0A1CDC-244B-C245-9BC6-4EE813664081}" type="sibTrans" cxnId="{02819CE9-1012-2241-AD2A-80896A9EBD84}">
      <dgm:prSet/>
      <dgm:spPr/>
      <dgm:t>
        <a:bodyPr/>
        <a:lstStyle/>
        <a:p>
          <a:endParaRPr lang="en-US"/>
        </a:p>
      </dgm:t>
    </dgm:pt>
    <dgm:pt modelId="{3B89D905-2FF1-824D-B54A-FD6F1FE10974}">
      <dgm:prSet custT="1"/>
      <dgm:spPr/>
      <dgm:t>
        <a:bodyPr/>
        <a:lstStyle/>
        <a:p>
          <a:r>
            <a:rPr lang="en-US" sz="2800" b="0" i="0" dirty="0">
              <a:solidFill>
                <a:schemeClr val="tx1"/>
              </a:solidFill>
              <a:latin typeface="Aptos" panose="020B0004020202020204" pitchFamily="34" charset="0"/>
            </a:rPr>
            <a:t>Focus on faith practices </a:t>
          </a:r>
        </a:p>
      </dgm:t>
    </dgm:pt>
    <dgm:pt modelId="{AD8A589A-506D-EC48-846A-FD6E708992FE}" type="parTrans" cxnId="{B85B2A3F-664A-2A4D-909F-50D76C3120C0}">
      <dgm:prSet/>
      <dgm:spPr/>
      <dgm:t>
        <a:bodyPr/>
        <a:lstStyle/>
        <a:p>
          <a:endParaRPr lang="en-US"/>
        </a:p>
      </dgm:t>
    </dgm:pt>
    <dgm:pt modelId="{F3BABDC6-3D03-CE4D-965A-4057A9CECD09}" type="sibTrans" cxnId="{B85B2A3F-664A-2A4D-909F-50D76C3120C0}">
      <dgm:prSet/>
      <dgm:spPr/>
      <dgm:t>
        <a:bodyPr/>
        <a:lstStyle/>
        <a:p>
          <a:endParaRPr lang="en-US"/>
        </a:p>
      </dgm:t>
    </dgm:pt>
    <dgm:pt modelId="{FDA82619-3EDF-9F4F-A83D-24A4C3B241EB}">
      <dgm:prSet custT="1"/>
      <dgm:spPr/>
      <dgm:t>
        <a:bodyPr/>
        <a:lstStyle/>
        <a:p>
          <a:r>
            <a:rPr lang="en-US" sz="2800" b="0" i="0" dirty="0">
              <a:solidFill>
                <a:schemeClr val="tx1"/>
              </a:solidFill>
              <a:latin typeface="Aptos" panose="020B0004020202020204" pitchFamily="34" charset="0"/>
            </a:rPr>
            <a:t>Focus on parent’s relationship with child and parenting style. </a:t>
          </a:r>
        </a:p>
      </dgm:t>
    </dgm:pt>
    <dgm:pt modelId="{6CE1DDDE-BFE5-DC45-A5E3-72C92353F43E}" type="parTrans" cxnId="{27D8EC46-3692-F046-8106-B796916C5847}">
      <dgm:prSet/>
      <dgm:spPr/>
      <dgm:t>
        <a:bodyPr/>
        <a:lstStyle/>
        <a:p>
          <a:endParaRPr lang="en-US"/>
        </a:p>
      </dgm:t>
    </dgm:pt>
    <dgm:pt modelId="{8CCA8D1C-908C-6549-BEE7-3BEFB43D00E4}" type="sibTrans" cxnId="{27D8EC46-3692-F046-8106-B796916C5847}">
      <dgm:prSet/>
      <dgm:spPr/>
      <dgm:t>
        <a:bodyPr/>
        <a:lstStyle/>
        <a:p>
          <a:endParaRPr lang="en-US"/>
        </a:p>
      </dgm:t>
    </dgm:pt>
    <dgm:pt modelId="{B3A922AD-1243-8F40-9E0B-787A1017231B}" type="pres">
      <dgm:prSet presAssocID="{C7437F55-69A9-A249-8257-179D1104ECE9}" presName="diagram" presStyleCnt="0">
        <dgm:presLayoutVars>
          <dgm:chMax val="1"/>
          <dgm:dir/>
          <dgm:animLvl val="ctr"/>
          <dgm:resizeHandles val="exact"/>
        </dgm:presLayoutVars>
      </dgm:prSet>
      <dgm:spPr/>
    </dgm:pt>
    <dgm:pt modelId="{D376A01D-ED12-854B-84F7-7290F1387616}" type="pres">
      <dgm:prSet presAssocID="{C7437F55-69A9-A249-8257-179D1104ECE9}" presName="matrix" presStyleCnt="0"/>
      <dgm:spPr/>
    </dgm:pt>
    <dgm:pt modelId="{69DA3C0E-3134-B84B-8CBC-C2F23501313D}" type="pres">
      <dgm:prSet presAssocID="{C7437F55-69A9-A249-8257-179D1104ECE9}" presName="tile1" presStyleLbl="node1" presStyleIdx="0" presStyleCnt="4"/>
      <dgm:spPr/>
    </dgm:pt>
    <dgm:pt modelId="{9A3DAC3C-0BC3-9B41-9473-FADF5D8BA1CB}" type="pres">
      <dgm:prSet presAssocID="{C7437F55-69A9-A249-8257-179D1104ECE9}" presName="tile1text" presStyleLbl="node1" presStyleIdx="0" presStyleCnt="4">
        <dgm:presLayoutVars>
          <dgm:chMax val="0"/>
          <dgm:chPref val="0"/>
          <dgm:bulletEnabled val="1"/>
        </dgm:presLayoutVars>
      </dgm:prSet>
      <dgm:spPr/>
    </dgm:pt>
    <dgm:pt modelId="{F83CDA6E-752B-384F-9C3C-F122B4274E27}" type="pres">
      <dgm:prSet presAssocID="{C7437F55-69A9-A249-8257-179D1104ECE9}" presName="tile2" presStyleLbl="node1" presStyleIdx="1" presStyleCnt="4"/>
      <dgm:spPr/>
    </dgm:pt>
    <dgm:pt modelId="{F0C10A8F-B8EE-2247-B6DA-10D8B677A90E}" type="pres">
      <dgm:prSet presAssocID="{C7437F55-69A9-A249-8257-179D1104ECE9}" presName="tile2text" presStyleLbl="node1" presStyleIdx="1" presStyleCnt="4">
        <dgm:presLayoutVars>
          <dgm:chMax val="0"/>
          <dgm:chPref val="0"/>
          <dgm:bulletEnabled val="1"/>
        </dgm:presLayoutVars>
      </dgm:prSet>
      <dgm:spPr/>
    </dgm:pt>
    <dgm:pt modelId="{4E6F285B-F162-284B-9B92-7C94E11B389A}" type="pres">
      <dgm:prSet presAssocID="{C7437F55-69A9-A249-8257-179D1104ECE9}" presName="tile3" presStyleLbl="node1" presStyleIdx="2" presStyleCnt="4"/>
      <dgm:spPr/>
    </dgm:pt>
    <dgm:pt modelId="{B7067610-A3A3-474F-854C-95F4751B129E}" type="pres">
      <dgm:prSet presAssocID="{C7437F55-69A9-A249-8257-179D1104ECE9}" presName="tile3text" presStyleLbl="node1" presStyleIdx="2" presStyleCnt="4">
        <dgm:presLayoutVars>
          <dgm:chMax val="0"/>
          <dgm:chPref val="0"/>
          <dgm:bulletEnabled val="1"/>
        </dgm:presLayoutVars>
      </dgm:prSet>
      <dgm:spPr/>
    </dgm:pt>
    <dgm:pt modelId="{449D307C-5269-D54E-A0B4-0130A54677C2}" type="pres">
      <dgm:prSet presAssocID="{C7437F55-69A9-A249-8257-179D1104ECE9}" presName="tile4" presStyleLbl="node1" presStyleIdx="3" presStyleCnt="4"/>
      <dgm:spPr/>
    </dgm:pt>
    <dgm:pt modelId="{9263329E-A4D6-5D47-96A2-93FEE580C4F0}" type="pres">
      <dgm:prSet presAssocID="{C7437F55-69A9-A249-8257-179D1104ECE9}" presName="tile4text" presStyleLbl="node1" presStyleIdx="3" presStyleCnt="4">
        <dgm:presLayoutVars>
          <dgm:chMax val="0"/>
          <dgm:chPref val="0"/>
          <dgm:bulletEnabled val="1"/>
        </dgm:presLayoutVars>
      </dgm:prSet>
      <dgm:spPr/>
    </dgm:pt>
    <dgm:pt modelId="{22FDAE44-E9EA-6B4B-9391-F525711484F6}" type="pres">
      <dgm:prSet presAssocID="{C7437F55-69A9-A249-8257-179D1104ECE9}" presName="centerTile" presStyleLbl="fgShp" presStyleIdx="0" presStyleCnt="1">
        <dgm:presLayoutVars>
          <dgm:chMax val="0"/>
          <dgm:chPref val="0"/>
        </dgm:presLayoutVars>
      </dgm:prSet>
      <dgm:spPr/>
    </dgm:pt>
  </dgm:ptLst>
  <dgm:cxnLst>
    <dgm:cxn modelId="{10F7E30D-4032-6E4D-BFAD-2986D15F0CAA}" type="presOf" srcId="{3B89D905-2FF1-824D-B54A-FD6F1FE10974}" destId="{B7067610-A3A3-474F-854C-95F4751B129E}" srcOrd="1" destOrd="0" presId="urn:microsoft.com/office/officeart/2005/8/layout/matrix1"/>
    <dgm:cxn modelId="{975D640E-50EE-8E45-BD2A-4B046E9F88E8}" type="presOf" srcId="{B240BA8E-60BA-1342-A1BE-F60F5567370A}" destId="{F83CDA6E-752B-384F-9C3C-F122B4274E27}" srcOrd="0" destOrd="0" presId="urn:microsoft.com/office/officeart/2005/8/layout/matrix1"/>
    <dgm:cxn modelId="{E15BEE11-0CA7-8D4F-8A27-8761011F4960}" type="presOf" srcId="{3B89D905-2FF1-824D-B54A-FD6F1FE10974}" destId="{4E6F285B-F162-284B-9B92-7C94E11B389A}" srcOrd="0" destOrd="0" presId="urn:microsoft.com/office/officeart/2005/8/layout/matrix1"/>
    <dgm:cxn modelId="{5B0A9F17-42C4-F440-A65A-D92A66231FD9}" type="presOf" srcId="{B240BA8E-60BA-1342-A1BE-F60F5567370A}" destId="{F0C10A8F-B8EE-2247-B6DA-10D8B677A90E}" srcOrd="1" destOrd="0" presId="urn:microsoft.com/office/officeart/2005/8/layout/matrix1"/>
    <dgm:cxn modelId="{712C271A-BF09-D34B-907C-337CA8E14AB0}" type="presOf" srcId="{25675DA3-5447-114F-8550-A238E963BBB8}" destId="{69DA3C0E-3134-B84B-8CBC-C2F23501313D}" srcOrd="0" destOrd="0" presId="urn:microsoft.com/office/officeart/2005/8/layout/matrix1"/>
    <dgm:cxn modelId="{937B281F-F69A-F644-ACC3-0C158CD7126B}" type="presOf" srcId="{FDA82619-3EDF-9F4F-A83D-24A4C3B241EB}" destId="{449D307C-5269-D54E-A0B4-0130A54677C2}" srcOrd="0" destOrd="0" presId="urn:microsoft.com/office/officeart/2005/8/layout/matrix1"/>
    <dgm:cxn modelId="{B85B2A3F-664A-2A4D-909F-50D76C3120C0}" srcId="{7ECEBCAD-E4E1-8F43-B925-F571B6178664}" destId="{3B89D905-2FF1-824D-B54A-FD6F1FE10974}" srcOrd="2" destOrd="0" parTransId="{AD8A589A-506D-EC48-846A-FD6E708992FE}" sibTransId="{F3BABDC6-3D03-CE4D-965A-4057A9CECD09}"/>
    <dgm:cxn modelId="{27D8EC46-3692-F046-8106-B796916C5847}" srcId="{7ECEBCAD-E4E1-8F43-B925-F571B6178664}" destId="{FDA82619-3EDF-9F4F-A83D-24A4C3B241EB}" srcOrd="3" destOrd="0" parTransId="{6CE1DDDE-BFE5-DC45-A5E3-72C92353F43E}" sibTransId="{8CCA8D1C-908C-6549-BEE7-3BEFB43D00E4}"/>
    <dgm:cxn modelId="{2FA9DA4D-C2E9-BB48-92ED-55E9488EB2C0}" type="presOf" srcId="{25675DA3-5447-114F-8550-A238E963BBB8}" destId="{9A3DAC3C-0BC3-9B41-9473-FADF5D8BA1CB}" srcOrd="1" destOrd="0" presId="urn:microsoft.com/office/officeart/2005/8/layout/matrix1"/>
    <dgm:cxn modelId="{E808D78D-1F97-7B44-B9E1-AE561AB15BC1}" srcId="{7ECEBCAD-E4E1-8F43-B925-F571B6178664}" destId="{25675DA3-5447-114F-8550-A238E963BBB8}" srcOrd="0" destOrd="0" parTransId="{52AF1C43-2697-4742-A5CE-BABD5193DAB4}" sibTransId="{E5A4178D-611B-5745-97C2-8DC9158C0BE4}"/>
    <dgm:cxn modelId="{E6885AA0-B145-C448-ACBF-F3B7F4B6FF66}" srcId="{C7437F55-69A9-A249-8257-179D1104ECE9}" destId="{7ECEBCAD-E4E1-8F43-B925-F571B6178664}" srcOrd="0" destOrd="0" parTransId="{0C98D3A0-7110-CB41-B11E-BE16E75C5B01}" sibTransId="{56A97EC2-1B27-604E-8911-B5542C15A005}"/>
    <dgm:cxn modelId="{E40BFACB-7762-A04B-ABCD-41AB04B1FE76}" type="presOf" srcId="{C7437F55-69A9-A249-8257-179D1104ECE9}" destId="{B3A922AD-1243-8F40-9E0B-787A1017231B}" srcOrd="0" destOrd="0" presId="urn:microsoft.com/office/officeart/2005/8/layout/matrix1"/>
    <dgm:cxn modelId="{F0E6F8DF-DCDD-2441-BBA5-9727D3F55B3F}" type="presOf" srcId="{7ECEBCAD-E4E1-8F43-B925-F571B6178664}" destId="{22FDAE44-E9EA-6B4B-9391-F525711484F6}" srcOrd="0" destOrd="0" presId="urn:microsoft.com/office/officeart/2005/8/layout/matrix1"/>
    <dgm:cxn modelId="{02819CE9-1012-2241-AD2A-80896A9EBD84}" srcId="{7ECEBCAD-E4E1-8F43-B925-F571B6178664}" destId="{B240BA8E-60BA-1342-A1BE-F60F5567370A}" srcOrd="1" destOrd="0" parTransId="{4A3F1E5D-D284-6C4B-933E-FF15AEE525CE}" sibTransId="{ED0A1CDC-244B-C245-9BC6-4EE813664081}"/>
    <dgm:cxn modelId="{ADD31BFD-27F7-6E4B-8190-7A1BEC818019}" type="presOf" srcId="{FDA82619-3EDF-9F4F-A83D-24A4C3B241EB}" destId="{9263329E-A4D6-5D47-96A2-93FEE580C4F0}" srcOrd="1" destOrd="0" presId="urn:microsoft.com/office/officeart/2005/8/layout/matrix1"/>
    <dgm:cxn modelId="{8C08261F-463F-434D-AC4A-883AB967E8FB}" type="presParOf" srcId="{B3A922AD-1243-8F40-9E0B-787A1017231B}" destId="{D376A01D-ED12-854B-84F7-7290F1387616}" srcOrd="0" destOrd="0" presId="urn:microsoft.com/office/officeart/2005/8/layout/matrix1"/>
    <dgm:cxn modelId="{9BF55A3A-1033-3A46-AD23-D5461085DE0F}" type="presParOf" srcId="{D376A01D-ED12-854B-84F7-7290F1387616}" destId="{69DA3C0E-3134-B84B-8CBC-C2F23501313D}" srcOrd="0" destOrd="0" presId="urn:microsoft.com/office/officeart/2005/8/layout/matrix1"/>
    <dgm:cxn modelId="{C18F492B-E3FB-754F-AA5B-60A3834D52C6}" type="presParOf" srcId="{D376A01D-ED12-854B-84F7-7290F1387616}" destId="{9A3DAC3C-0BC3-9B41-9473-FADF5D8BA1CB}" srcOrd="1" destOrd="0" presId="urn:microsoft.com/office/officeart/2005/8/layout/matrix1"/>
    <dgm:cxn modelId="{E33A75BF-9D17-304B-8A0D-197FB834AE41}" type="presParOf" srcId="{D376A01D-ED12-854B-84F7-7290F1387616}" destId="{F83CDA6E-752B-384F-9C3C-F122B4274E27}" srcOrd="2" destOrd="0" presId="urn:microsoft.com/office/officeart/2005/8/layout/matrix1"/>
    <dgm:cxn modelId="{BC562618-DEAA-7F43-BD1F-5B2D6C847046}" type="presParOf" srcId="{D376A01D-ED12-854B-84F7-7290F1387616}" destId="{F0C10A8F-B8EE-2247-B6DA-10D8B677A90E}" srcOrd="3" destOrd="0" presId="urn:microsoft.com/office/officeart/2005/8/layout/matrix1"/>
    <dgm:cxn modelId="{417AD272-ACCD-8849-A00F-AEFB234BD243}" type="presParOf" srcId="{D376A01D-ED12-854B-84F7-7290F1387616}" destId="{4E6F285B-F162-284B-9B92-7C94E11B389A}" srcOrd="4" destOrd="0" presId="urn:microsoft.com/office/officeart/2005/8/layout/matrix1"/>
    <dgm:cxn modelId="{CAF957A9-9422-3646-B02A-273D327AAD6E}" type="presParOf" srcId="{D376A01D-ED12-854B-84F7-7290F1387616}" destId="{B7067610-A3A3-474F-854C-95F4751B129E}" srcOrd="5" destOrd="0" presId="urn:microsoft.com/office/officeart/2005/8/layout/matrix1"/>
    <dgm:cxn modelId="{8019D625-8450-4F4C-B416-7A1487288362}" type="presParOf" srcId="{D376A01D-ED12-854B-84F7-7290F1387616}" destId="{449D307C-5269-D54E-A0B4-0130A54677C2}" srcOrd="6" destOrd="0" presId="urn:microsoft.com/office/officeart/2005/8/layout/matrix1"/>
    <dgm:cxn modelId="{3EA38CC4-9FFE-9244-83B9-2585803C3B17}" type="presParOf" srcId="{D376A01D-ED12-854B-84F7-7290F1387616}" destId="{9263329E-A4D6-5D47-96A2-93FEE580C4F0}" srcOrd="7" destOrd="0" presId="urn:microsoft.com/office/officeart/2005/8/layout/matrix1"/>
    <dgm:cxn modelId="{986A3700-A137-AA4C-B253-D1B7A3AB1994}" type="presParOf" srcId="{B3A922AD-1243-8F40-9E0B-787A1017231B}" destId="{22FDAE44-E9EA-6B4B-9391-F525711484F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dirty="0"/>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dirty="0"/>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dirty="0"/>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dirty="0"/>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dirty="0"/>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dirty="0"/>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A94950E-B080-6742-9597-4DDF4CC56EA0}"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CFFBD1D3-3C34-B04E-9989-AABB2AE1F909}">
      <dgm:prSet phldrT="[Text]" custT="1"/>
      <dgm:spPr/>
      <dgm:t>
        <a:bodyPr/>
        <a:lstStyle/>
        <a:p>
          <a:r>
            <a:rPr lang="en-US" sz="1400" dirty="0"/>
            <a:t>Young Children</a:t>
          </a:r>
        </a:p>
      </dgm:t>
    </dgm:pt>
    <dgm:pt modelId="{3BDF17F4-4645-BF42-B621-349F69032481}" type="parTrans" cxnId="{8233E040-6537-0A49-AEE5-B9895384CE7F}">
      <dgm:prSet/>
      <dgm:spPr/>
      <dgm:t>
        <a:bodyPr/>
        <a:lstStyle/>
        <a:p>
          <a:endParaRPr lang="en-US"/>
        </a:p>
      </dgm:t>
    </dgm:pt>
    <dgm:pt modelId="{D85C4D06-378A-AD40-9687-B82AA895752B}" type="sibTrans" cxnId="{8233E040-6537-0A49-AEE5-B9895384CE7F}">
      <dgm:prSet/>
      <dgm:spPr/>
      <dgm:t>
        <a:bodyPr/>
        <a:lstStyle/>
        <a:p>
          <a:endParaRPr lang="en-US"/>
        </a:p>
      </dgm:t>
    </dgm:pt>
    <dgm:pt modelId="{ED00181D-CCD1-1E4C-A04E-C891F24ACE7C}">
      <dgm:prSet phldrT="[Text]" custT="1"/>
      <dgm:spPr/>
      <dgm:t>
        <a:bodyPr/>
        <a:lstStyle/>
        <a:p>
          <a:r>
            <a:rPr lang="en-US" sz="1400" dirty="0"/>
            <a:t>Family @ Home + Church</a:t>
          </a:r>
        </a:p>
      </dgm:t>
    </dgm:pt>
    <dgm:pt modelId="{7D8C8516-C8D8-B940-AB68-3D6E31845302}" type="parTrans" cxnId="{EB8113D2-BD8F-8E4D-B4C8-F3FF68E710F4}">
      <dgm:prSet/>
      <dgm:spPr/>
      <dgm:t>
        <a:bodyPr/>
        <a:lstStyle/>
        <a:p>
          <a:endParaRPr lang="en-US"/>
        </a:p>
      </dgm:t>
    </dgm:pt>
    <dgm:pt modelId="{F62AAA2F-4537-4C4C-94FE-A297EBB0ED72}" type="sibTrans" cxnId="{EB8113D2-BD8F-8E4D-B4C8-F3FF68E710F4}">
      <dgm:prSet/>
      <dgm:spPr/>
      <dgm:t>
        <a:bodyPr/>
        <a:lstStyle/>
        <a:p>
          <a:endParaRPr lang="en-US"/>
        </a:p>
      </dgm:t>
    </dgm:pt>
    <dgm:pt modelId="{D223A8F3-A059-FE4E-BA84-0122CDC6E7CA}">
      <dgm:prSet phldrT="[Text]" custT="1"/>
      <dgm:spPr>
        <a:solidFill>
          <a:srgbClr val="C00000"/>
        </a:solidFill>
      </dgm:spPr>
      <dgm:t>
        <a:bodyPr/>
        <a:lstStyle/>
        <a:p>
          <a:r>
            <a:rPr lang="en-US" sz="1400" dirty="0"/>
            <a:t>Older Children</a:t>
          </a:r>
        </a:p>
      </dgm:t>
    </dgm:pt>
    <dgm:pt modelId="{67A7E418-6D8B-A34C-94BB-2F82E40CFA4C}" type="parTrans" cxnId="{23D8F666-6DC3-D84A-A459-87FF6CA0DACB}">
      <dgm:prSet/>
      <dgm:spPr/>
      <dgm:t>
        <a:bodyPr/>
        <a:lstStyle/>
        <a:p>
          <a:endParaRPr lang="en-US"/>
        </a:p>
      </dgm:t>
    </dgm:pt>
    <dgm:pt modelId="{F53EB830-D801-7B4C-9EBF-5D73907561C3}" type="sibTrans" cxnId="{23D8F666-6DC3-D84A-A459-87FF6CA0DACB}">
      <dgm:prSet/>
      <dgm:spPr>
        <a:solidFill>
          <a:srgbClr val="C00000"/>
        </a:solidFill>
      </dgm:spPr>
      <dgm:t>
        <a:bodyPr/>
        <a:lstStyle/>
        <a:p>
          <a:endParaRPr lang="en-US"/>
        </a:p>
      </dgm:t>
    </dgm:pt>
    <dgm:pt modelId="{006CBC83-5D83-8042-B244-A4D43E779CFD}">
      <dgm:prSet phldrT="[Text]" custT="1"/>
      <dgm:spPr/>
      <dgm:t>
        <a:bodyPr/>
        <a:lstStyle/>
        <a:p>
          <a:r>
            <a:rPr lang="en-US" sz="1400" dirty="0"/>
            <a:t>Family @ Home + Church</a:t>
          </a:r>
        </a:p>
      </dgm:t>
    </dgm:pt>
    <dgm:pt modelId="{3B8677A2-D680-394A-B1E8-E2878FCC36FE}" type="parTrans" cxnId="{30D23880-5970-B246-BB71-C3098BC2C85A}">
      <dgm:prSet/>
      <dgm:spPr/>
      <dgm:t>
        <a:bodyPr/>
        <a:lstStyle/>
        <a:p>
          <a:endParaRPr lang="en-US"/>
        </a:p>
      </dgm:t>
    </dgm:pt>
    <dgm:pt modelId="{567FDA97-978D-4643-B2C8-0E5DD2F02669}" type="sibTrans" cxnId="{30D23880-5970-B246-BB71-C3098BC2C85A}">
      <dgm:prSet/>
      <dgm:spPr/>
      <dgm:t>
        <a:bodyPr/>
        <a:lstStyle/>
        <a:p>
          <a:endParaRPr lang="en-US"/>
        </a:p>
      </dgm:t>
    </dgm:pt>
    <dgm:pt modelId="{14EEB7EB-6FFB-3442-BFB2-02509FE2E1BF}">
      <dgm:prSet phldrT="[Text]" custT="1"/>
      <dgm:spPr>
        <a:solidFill>
          <a:schemeClr val="accent6"/>
        </a:solidFill>
      </dgm:spPr>
      <dgm:t>
        <a:bodyPr/>
        <a:lstStyle/>
        <a:p>
          <a:r>
            <a:rPr lang="en-US" sz="1400" dirty="0"/>
            <a:t>Young Adolescents </a:t>
          </a:r>
        </a:p>
      </dgm:t>
    </dgm:pt>
    <dgm:pt modelId="{4A0A6596-879E-AF40-8C73-1E93041E2D4A}" type="parTrans" cxnId="{5E71BE0E-08D8-5D4B-8CC1-FB3E4BDBE20E}">
      <dgm:prSet/>
      <dgm:spPr/>
      <dgm:t>
        <a:bodyPr/>
        <a:lstStyle/>
        <a:p>
          <a:endParaRPr lang="en-US"/>
        </a:p>
      </dgm:t>
    </dgm:pt>
    <dgm:pt modelId="{FC244D5E-7800-B140-B9CA-75935271D2C4}" type="sibTrans" cxnId="{5E71BE0E-08D8-5D4B-8CC1-FB3E4BDBE20E}">
      <dgm:prSet/>
      <dgm:spPr>
        <a:solidFill>
          <a:schemeClr val="accent6"/>
        </a:solidFill>
      </dgm:spPr>
      <dgm:t>
        <a:bodyPr/>
        <a:lstStyle/>
        <a:p>
          <a:endParaRPr lang="en-US"/>
        </a:p>
      </dgm:t>
    </dgm:pt>
    <dgm:pt modelId="{63C1013A-39CF-E948-93B1-3AC7C57C1387}">
      <dgm:prSet phldrT="[Text]" custT="1"/>
      <dgm:spPr/>
      <dgm:t>
        <a:bodyPr/>
        <a:lstStyle/>
        <a:p>
          <a:r>
            <a:rPr lang="en-US" sz="1400" dirty="0"/>
            <a:t>Family @ Home + Church</a:t>
          </a:r>
        </a:p>
      </dgm:t>
    </dgm:pt>
    <dgm:pt modelId="{4A99AF9B-B55F-3541-8EAB-0E6EE21FE934}" type="parTrans" cxnId="{B20C3A8C-A999-4244-B0D0-8ACFF45D90FB}">
      <dgm:prSet/>
      <dgm:spPr/>
      <dgm:t>
        <a:bodyPr/>
        <a:lstStyle/>
        <a:p>
          <a:endParaRPr lang="en-US"/>
        </a:p>
      </dgm:t>
    </dgm:pt>
    <dgm:pt modelId="{40AA298F-8C4C-9044-9EF5-9362BCAD27CB}" type="sibTrans" cxnId="{B20C3A8C-A999-4244-B0D0-8ACFF45D90FB}">
      <dgm:prSet/>
      <dgm:spPr/>
      <dgm:t>
        <a:bodyPr/>
        <a:lstStyle/>
        <a:p>
          <a:endParaRPr lang="en-US"/>
        </a:p>
      </dgm:t>
    </dgm:pt>
    <dgm:pt modelId="{86724411-C622-D543-AEF0-7107564F13D9}">
      <dgm:prSet phldrT="[Text]" custT="1"/>
      <dgm:spPr/>
      <dgm:t>
        <a:bodyPr/>
        <a:lstStyle/>
        <a:p>
          <a:r>
            <a:rPr lang="en-US" sz="1400" dirty="0"/>
            <a:t>Older Adolescents  </a:t>
          </a:r>
        </a:p>
      </dgm:t>
    </dgm:pt>
    <dgm:pt modelId="{1FC2CFBD-6B9E-2849-B71D-9A6A74650BCA}" type="parTrans" cxnId="{CB05A8C8-919C-DB4C-9E9C-F8D8CF14A5B8}">
      <dgm:prSet/>
      <dgm:spPr/>
      <dgm:t>
        <a:bodyPr/>
        <a:lstStyle/>
        <a:p>
          <a:endParaRPr lang="en-US"/>
        </a:p>
      </dgm:t>
    </dgm:pt>
    <dgm:pt modelId="{88A5ED2F-C57B-8C4F-86F7-1BACA64527BC}" type="sibTrans" cxnId="{CB05A8C8-919C-DB4C-9E9C-F8D8CF14A5B8}">
      <dgm:prSet/>
      <dgm:spPr/>
      <dgm:t>
        <a:bodyPr/>
        <a:lstStyle/>
        <a:p>
          <a:endParaRPr lang="en-US"/>
        </a:p>
      </dgm:t>
    </dgm:pt>
    <dgm:pt modelId="{7255CBCA-E1BE-8741-8D2A-6975B594308D}">
      <dgm:prSet phldrT="[Text]" custT="1"/>
      <dgm:spPr/>
      <dgm:t>
        <a:bodyPr/>
        <a:lstStyle/>
        <a:p>
          <a:r>
            <a:rPr lang="en-US" sz="1400" dirty="0"/>
            <a:t>Family @ Home + Church</a:t>
          </a:r>
        </a:p>
      </dgm:t>
    </dgm:pt>
    <dgm:pt modelId="{291A6431-11F2-4142-9F43-84B150C4F302}" type="parTrans" cxnId="{75285E84-1A2E-7740-992E-FCAC7423B7E2}">
      <dgm:prSet/>
      <dgm:spPr/>
      <dgm:t>
        <a:bodyPr/>
        <a:lstStyle/>
        <a:p>
          <a:endParaRPr lang="en-US"/>
        </a:p>
      </dgm:t>
    </dgm:pt>
    <dgm:pt modelId="{BA76C0B2-A031-6A4B-BAE8-451615232352}" type="sibTrans" cxnId="{75285E84-1A2E-7740-992E-FCAC7423B7E2}">
      <dgm:prSet/>
      <dgm:spPr/>
      <dgm:t>
        <a:bodyPr/>
        <a:lstStyle/>
        <a:p>
          <a:endParaRPr lang="en-US"/>
        </a:p>
      </dgm:t>
    </dgm:pt>
    <dgm:pt modelId="{4495ED64-6BA0-6F47-A967-71CF344D52DA}">
      <dgm:prSet phldrT="[Text]" custT="1"/>
      <dgm:spPr/>
      <dgm:t>
        <a:bodyPr/>
        <a:lstStyle/>
        <a:p>
          <a:r>
            <a:rPr lang="en-US" sz="1400" dirty="0"/>
            <a:t>Intergenerational </a:t>
          </a:r>
        </a:p>
      </dgm:t>
    </dgm:pt>
    <dgm:pt modelId="{A29305A2-6AB6-DE40-92DF-D03D624247B6}" type="parTrans" cxnId="{A94B2320-0978-A54C-A9B0-728DD1D7B90F}">
      <dgm:prSet/>
      <dgm:spPr/>
      <dgm:t>
        <a:bodyPr/>
        <a:lstStyle/>
        <a:p>
          <a:endParaRPr lang="en-US"/>
        </a:p>
      </dgm:t>
    </dgm:pt>
    <dgm:pt modelId="{05AE6523-FBD7-3C44-81CB-36EB4CE98235}" type="sibTrans" cxnId="{A94B2320-0978-A54C-A9B0-728DD1D7B90F}">
      <dgm:prSet/>
      <dgm:spPr/>
      <dgm:t>
        <a:bodyPr/>
        <a:lstStyle/>
        <a:p>
          <a:endParaRPr lang="en-US"/>
        </a:p>
      </dgm:t>
    </dgm:pt>
    <dgm:pt modelId="{B85B7A74-F563-FE4F-8F25-AF38DF49F905}">
      <dgm:prSet phldrT="[Text]" custT="1"/>
      <dgm:spPr/>
      <dgm:t>
        <a:bodyPr/>
        <a:lstStyle/>
        <a:p>
          <a:r>
            <a:rPr lang="en-US" sz="1400" dirty="0"/>
            <a:t>Intergenerational</a:t>
          </a:r>
        </a:p>
      </dgm:t>
    </dgm:pt>
    <dgm:pt modelId="{1DFCA8DF-6ED1-D443-BB84-83FFB3A0DE47}" type="parTrans" cxnId="{01EB3E2B-E688-DC40-87FE-D63C814260D2}">
      <dgm:prSet/>
      <dgm:spPr/>
      <dgm:t>
        <a:bodyPr/>
        <a:lstStyle/>
        <a:p>
          <a:endParaRPr lang="en-US"/>
        </a:p>
      </dgm:t>
    </dgm:pt>
    <dgm:pt modelId="{E6BE4DA1-5E2F-1246-9387-BEF5E8FF492D}" type="sibTrans" cxnId="{01EB3E2B-E688-DC40-87FE-D63C814260D2}">
      <dgm:prSet/>
      <dgm:spPr/>
      <dgm:t>
        <a:bodyPr/>
        <a:lstStyle/>
        <a:p>
          <a:endParaRPr lang="en-US"/>
        </a:p>
      </dgm:t>
    </dgm:pt>
    <dgm:pt modelId="{03D2B553-672E-F240-BAAF-6E7450016E45}">
      <dgm:prSet phldrT="[Text]" custT="1"/>
      <dgm:spPr/>
      <dgm:t>
        <a:bodyPr/>
        <a:lstStyle/>
        <a:p>
          <a:r>
            <a:rPr lang="en-US" sz="1400" dirty="0"/>
            <a:t>Intergenerational</a:t>
          </a:r>
        </a:p>
      </dgm:t>
    </dgm:pt>
    <dgm:pt modelId="{A6D941A0-91EB-9E49-AA59-B59AA8EC7BE4}" type="parTrans" cxnId="{372705BA-0B5B-3F43-907A-8AC7A46E46BD}">
      <dgm:prSet/>
      <dgm:spPr/>
      <dgm:t>
        <a:bodyPr/>
        <a:lstStyle/>
        <a:p>
          <a:endParaRPr lang="en-US"/>
        </a:p>
      </dgm:t>
    </dgm:pt>
    <dgm:pt modelId="{9258B917-3E34-BF43-AEAB-BB9014C5CBC4}" type="sibTrans" cxnId="{372705BA-0B5B-3F43-907A-8AC7A46E46BD}">
      <dgm:prSet/>
      <dgm:spPr/>
      <dgm:t>
        <a:bodyPr/>
        <a:lstStyle/>
        <a:p>
          <a:endParaRPr lang="en-US"/>
        </a:p>
      </dgm:t>
    </dgm:pt>
    <dgm:pt modelId="{4CCEA27D-FD02-8545-A42D-0A5C421CC48F}">
      <dgm:prSet phldrT="[Text]" custT="1"/>
      <dgm:spPr/>
      <dgm:t>
        <a:bodyPr/>
        <a:lstStyle/>
        <a:p>
          <a:r>
            <a:rPr lang="en-US" sz="1400" dirty="0"/>
            <a:t>Intergenerational</a:t>
          </a:r>
        </a:p>
      </dgm:t>
    </dgm:pt>
    <dgm:pt modelId="{08CED548-D42A-6D4B-A0BC-A4D91840B349}" type="parTrans" cxnId="{19AB8BBF-31B9-4A41-8C1C-A9C4E6A31B1F}">
      <dgm:prSet/>
      <dgm:spPr/>
      <dgm:t>
        <a:bodyPr/>
        <a:lstStyle/>
        <a:p>
          <a:endParaRPr lang="en-US"/>
        </a:p>
      </dgm:t>
    </dgm:pt>
    <dgm:pt modelId="{364884C3-E04E-6B48-BF01-F293FFB0123A}" type="sibTrans" cxnId="{19AB8BBF-31B9-4A41-8C1C-A9C4E6A31B1F}">
      <dgm:prSet/>
      <dgm:spPr/>
      <dgm:t>
        <a:bodyPr/>
        <a:lstStyle/>
        <a:p>
          <a:endParaRPr lang="en-US"/>
        </a:p>
      </dgm:t>
    </dgm:pt>
    <dgm:pt modelId="{8BE56038-E1B4-4B4E-BEDF-756E80BD41A2}">
      <dgm:prSet phldrT="[Text]" custT="1"/>
      <dgm:spPr/>
      <dgm:t>
        <a:bodyPr/>
        <a:lstStyle/>
        <a:p>
          <a:r>
            <a:rPr lang="en-US" sz="1400" dirty="0"/>
            <a:t>Age-specific</a:t>
          </a:r>
        </a:p>
      </dgm:t>
    </dgm:pt>
    <dgm:pt modelId="{A65B6CC2-782F-E745-919A-D06D79DEEE5C}" type="parTrans" cxnId="{517F6A4D-341E-C841-A273-3B7BD8FE04BC}">
      <dgm:prSet/>
      <dgm:spPr/>
      <dgm:t>
        <a:bodyPr/>
        <a:lstStyle/>
        <a:p>
          <a:endParaRPr lang="en-US"/>
        </a:p>
      </dgm:t>
    </dgm:pt>
    <dgm:pt modelId="{789CD34F-F47D-AF42-9455-52C35F29138B}" type="sibTrans" cxnId="{517F6A4D-341E-C841-A273-3B7BD8FE04BC}">
      <dgm:prSet/>
      <dgm:spPr/>
      <dgm:t>
        <a:bodyPr/>
        <a:lstStyle/>
        <a:p>
          <a:endParaRPr lang="en-US"/>
        </a:p>
      </dgm:t>
    </dgm:pt>
    <dgm:pt modelId="{933309CD-2067-0F41-BC52-1B139C6DDF36}">
      <dgm:prSet phldrT="[Text]" custT="1"/>
      <dgm:spPr/>
      <dgm:t>
        <a:bodyPr/>
        <a:lstStyle/>
        <a:p>
          <a:r>
            <a:rPr lang="en-US" sz="1400" dirty="0"/>
            <a:t>Age-specific</a:t>
          </a:r>
        </a:p>
      </dgm:t>
    </dgm:pt>
    <dgm:pt modelId="{F8BDFA84-7990-4B44-A19B-D422373C7D2A}" type="parTrans" cxnId="{1F0B2131-46EA-7D46-BDE7-B3C481E9455E}">
      <dgm:prSet/>
      <dgm:spPr/>
      <dgm:t>
        <a:bodyPr/>
        <a:lstStyle/>
        <a:p>
          <a:endParaRPr lang="en-US"/>
        </a:p>
      </dgm:t>
    </dgm:pt>
    <dgm:pt modelId="{74BD276A-FFC4-0D46-A76F-69DD7ADBC59A}" type="sibTrans" cxnId="{1F0B2131-46EA-7D46-BDE7-B3C481E9455E}">
      <dgm:prSet/>
      <dgm:spPr/>
      <dgm:t>
        <a:bodyPr/>
        <a:lstStyle/>
        <a:p>
          <a:endParaRPr lang="en-US"/>
        </a:p>
      </dgm:t>
    </dgm:pt>
    <dgm:pt modelId="{76E33BAB-106B-F948-A022-824943043881}">
      <dgm:prSet phldrT="[Text]" custT="1"/>
      <dgm:spPr/>
      <dgm:t>
        <a:bodyPr/>
        <a:lstStyle/>
        <a:p>
          <a:r>
            <a:rPr lang="en-US" sz="1400" dirty="0"/>
            <a:t>Age-specific</a:t>
          </a:r>
        </a:p>
      </dgm:t>
    </dgm:pt>
    <dgm:pt modelId="{87B12DC9-592D-324D-938A-A0B1C6D6EEBB}" type="parTrans" cxnId="{FF9076C1-1414-C14D-88C5-86952F288715}">
      <dgm:prSet/>
      <dgm:spPr/>
      <dgm:t>
        <a:bodyPr/>
        <a:lstStyle/>
        <a:p>
          <a:endParaRPr lang="en-US"/>
        </a:p>
      </dgm:t>
    </dgm:pt>
    <dgm:pt modelId="{704FB823-FC97-244B-9DB4-CACE9DF9DEB4}" type="sibTrans" cxnId="{FF9076C1-1414-C14D-88C5-86952F288715}">
      <dgm:prSet/>
      <dgm:spPr/>
      <dgm:t>
        <a:bodyPr/>
        <a:lstStyle/>
        <a:p>
          <a:endParaRPr lang="en-US"/>
        </a:p>
      </dgm:t>
    </dgm:pt>
    <dgm:pt modelId="{33237B3E-8015-CF48-8E69-43B2A5DFDC5A}">
      <dgm:prSet phldrT="[Text]" custT="1"/>
      <dgm:spPr/>
      <dgm:t>
        <a:bodyPr/>
        <a:lstStyle/>
        <a:p>
          <a:r>
            <a:rPr lang="en-US" sz="1400" dirty="0"/>
            <a:t>Age-specific</a:t>
          </a:r>
        </a:p>
      </dgm:t>
    </dgm:pt>
    <dgm:pt modelId="{40FD4A89-BFC0-6B48-9D8D-9FA2F3AF57E9}" type="parTrans" cxnId="{DB81F9FE-7D74-1047-A2A6-2D2B48209E7C}">
      <dgm:prSet/>
      <dgm:spPr/>
      <dgm:t>
        <a:bodyPr/>
        <a:lstStyle/>
        <a:p>
          <a:endParaRPr lang="en-US"/>
        </a:p>
      </dgm:t>
    </dgm:pt>
    <dgm:pt modelId="{B5C5603D-8DA6-3E41-B481-7C24529E5FA5}" type="sibTrans" cxnId="{DB81F9FE-7D74-1047-A2A6-2D2B48209E7C}">
      <dgm:prSet/>
      <dgm:spPr/>
      <dgm:t>
        <a:bodyPr/>
        <a:lstStyle/>
        <a:p>
          <a:endParaRPr lang="en-US"/>
        </a:p>
      </dgm:t>
    </dgm:pt>
    <dgm:pt modelId="{740AE393-E21F-5147-9C62-DC6E8DA9CE74}" type="pres">
      <dgm:prSet presAssocID="{DA94950E-B080-6742-9597-4DDF4CC56EA0}" presName="Name0" presStyleCnt="0">
        <dgm:presLayoutVars>
          <dgm:dir/>
          <dgm:animLvl val="lvl"/>
          <dgm:resizeHandles val="exact"/>
        </dgm:presLayoutVars>
      </dgm:prSet>
      <dgm:spPr/>
    </dgm:pt>
    <dgm:pt modelId="{C9FE4D0A-6CBC-0D4F-B2FB-C0B88ED13807}" type="pres">
      <dgm:prSet presAssocID="{DA94950E-B080-6742-9597-4DDF4CC56EA0}" presName="tSp" presStyleCnt="0"/>
      <dgm:spPr/>
    </dgm:pt>
    <dgm:pt modelId="{27E614DA-CB72-3A45-9B7E-4643DC2782AA}" type="pres">
      <dgm:prSet presAssocID="{DA94950E-B080-6742-9597-4DDF4CC56EA0}" presName="bSp" presStyleCnt="0"/>
      <dgm:spPr/>
    </dgm:pt>
    <dgm:pt modelId="{7F98E5D6-6D61-A547-B321-70D5D96D7156}" type="pres">
      <dgm:prSet presAssocID="{DA94950E-B080-6742-9597-4DDF4CC56EA0}" presName="process" presStyleCnt="0"/>
      <dgm:spPr/>
    </dgm:pt>
    <dgm:pt modelId="{F2BE0FEB-A5A8-6B48-A8E9-09A120E6B284}" type="pres">
      <dgm:prSet presAssocID="{CFFBD1D3-3C34-B04E-9989-AABB2AE1F909}" presName="composite1" presStyleCnt="0"/>
      <dgm:spPr/>
    </dgm:pt>
    <dgm:pt modelId="{6065C1FA-CEE9-EA46-8B52-B291DBFD1067}" type="pres">
      <dgm:prSet presAssocID="{CFFBD1D3-3C34-B04E-9989-AABB2AE1F909}" presName="dummyNode1" presStyleLbl="node1" presStyleIdx="0" presStyleCnt="4"/>
      <dgm:spPr/>
    </dgm:pt>
    <dgm:pt modelId="{767AA270-BC27-8340-9DF7-8ABDAEC87270}" type="pres">
      <dgm:prSet presAssocID="{CFFBD1D3-3C34-B04E-9989-AABB2AE1F909}" presName="childNode1" presStyleLbl="bgAcc1" presStyleIdx="0" presStyleCnt="4" custScaleX="114877" custScaleY="115595" custLinFactNeighborX="4512">
        <dgm:presLayoutVars>
          <dgm:bulletEnabled val="1"/>
        </dgm:presLayoutVars>
      </dgm:prSet>
      <dgm:spPr/>
    </dgm:pt>
    <dgm:pt modelId="{061AAD88-DFB6-BE44-B886-B24375B8E485}" type="pres">
      <dgm:prSet presAssocID="{CFFBD1D3-3C34-B04E-9989-AABB2AE1F909}" presName="childNode1tx" presStyleLbl="bgAcc1" presStyleIdx="0" presStyleCnt="4">
        <dgm:presLayoutVars>
          <dgm:bulletEnabled val="1"/>
        </dgm:presLayoutVars>
      </dgm:prSet>
      <dgm:spPr/>
    </dgm:pt>
    <dgm:pt modelId="{43DD04E1-E2EF-2C43-95D5-34CEE192048B}" type="pres">
      <dgm:prSet presAssocID="{CFFBD1D3-3C34-B04E-9989-AABB2AE1F909}" presName="parentNode1" presStyleLbl="node1" presStyleIdx="0" presStyleCnt="4">
        <dgm:presLayoutVars>
          <dgm:chMax val="1"/>
          <dgm:bulletEnabled val="1"/>
        </dgm:presLayoutVars>
      </dgm:prSet>
      <dgm:spPr/>
    </dgm:pt>
    <dgm:pt modelId="{BCDB7ABD-0BF0-A54C-A5C7-B43325F17B3F}" type="pres">
      <dgm:prSet presAssocID="{CFFBD1D3-3C34-B04E-9989-AABB2AE1F909}" presName="connSite1" presStyleCnt="0"/>
      <dgm:spPr/>
    </dgm:pt>
    <dgm:pt modelId="{BED764C3-B2F1-4945-9987-82534E617405}" type="pres">
      <dgm:prSet presAssocID="{D85C4D06-378A-AD40-9687-B82AA895752B}" presName="Name9" presStyleLbl="sibTrans2D1" presStyleIdx="0" presStyleCnt="3"/>
      <dgm:spPr/>
    </dgm:pt>
    <dgm:pt modelId="{A6D5C2F9-48B2-A34B-8C45-6769FEAFC5E8}" type="pres">
      <dgm:prSet presAssocID="{D223A8F3-A059-FE4E-BA84-0122CDC6E7CA}" presName="composite2" presStyleCnt="0"/>
      <dgm:spPr/>
    </dgm:pt>
    <dgm:pt modelId="{7928FC73-AA53-2E43-8C55-B93E10012A8A}" type="pres">
      <dgm:prSet presAssocID="{D223A8F3-A059-FE4E-BA84-0122CDC6E7CA}" presName="dummyNode2" presStyleLbl="node1" presStyleIdx="0" presStyleCnt="4"/>
      <dgm:spPr/>
    </dgm:pt>
    <dgm:pt modelId="{4F4545E9-C735-4F45-B793-95517853D2F2}" type="pres">
      <dgm:prSet presAssocID="{D223A8F3-A059-FE4E-BA84-0122CDC6E7CA}" presName="childNode2" presStyleLbl="bgAcc1" presStyleIdx="1" presStyleCnt="4" custScaleX="126134" custScaleY="115595" custLinFactNeighborX="4512">
        <dgm:presLayoutVars>
          <dgm:bulletEnabled val="1"/>
        </dgm:presLayoutVars>
      </dgm:prSet>
      <dgm:spPr/>
    </dgm:pt>
    <dgm:pt modelId="{2DB30647-EE56-9441-9269-4E9CB7EB7827}" type="pres">
      <dgm:prSet presAssocID="{D223A8F3-A059-FE4E-BA84-0122CDC6E7CA}" presName="childNode2tx" presStyleLbl="bgAcc1" presStyleIdx="1" presStyleCnt="4">
        <dgm:presLayoutVars>
          <dgm:bulletEnabled val="1"/>
        </dgm:presLayoutVars>
      </dgm:prSet>
      <dgm:spPr/>
    </dgm:pt>
    <dgm:pt modelId="{304CC535-CD3C-3443-8F82-568F1FA60F85}" type="pres">
      <dgm:prSet presAssocID="{D223A8F3-A059-FE4E-BA84-0122CDC6E7CA}" presName="parentNode2" presStyleLbl="node1" presStyleIdx="1" presStyleCnt="4">
        <dgm:presLayoutVars>
          <dgm:chMax val="0"/>
          <dgm:bulletEnabled val="1"/>
        </dgm:presLayoutVars>
      </dgm:prSet>
      <dgm:spPr/>
    </dgm:pt>
    <dgm:pt modelId="{93855EB0-382B-474E-9143-49AC27226829}" type="pres">
      <dgm:prSet presAssocID="{D223A8F3-A059-FE4E-BA84-0122CDC6E7CA}" presName="connSite2" presStyleCnt="0"/>
      <dgm:spPr/>
    </dgm:pt>
    <dgm:pt modelId="{B53384E2-30F9-F540-AE15-A0F90FF0A4E7}" type="pres">
      <dgm:prSet presAssocID="{F53EB830-D801-7B4C-9EBF-5D73907561C3}" presName="Name18" presStyleLbl="sibTrans2D1" presStyleIdx="1" presStyleCnt="3"/>
      <dgm:spPr/>
    </dgm:pt>
    <dgm:pt modelId="{9B87FD84-C448-6A4F-8406-FEF8789310B5}" type="pres">
      <dgm:prSet presAssocID="{14EEB7EB-6FFB-3442-BFB2-02509FE2E1BF}" presName="composite1" presStyleCnt="0"/>
      <dgm:spPr/>
    </dgm:pt>
    <dgm:pt modelId="{FCE4CE9E-EC24-EF49-A120-369EA9E77A57}" type="pres">
      <dgm:prSet presAssocID="{14EEB7EB-6FFB-3442-BFB2-02509FE2E1BF}" presName="dummyNode1" presStyleLbl="node1" presStyleIdx="1" presStyleCnt="4"/>
      <dgm:spPr/>
    </dgm:pt>
    <dgm:pt modelId="{F0A6CBC8-DA43-294E-ADC8-05B595A90532}" type="pres">
      <dgm:prSet presAssocID="{14EEB7EB-6FFB-3442-BFB2-02509FE2E1BF}" presName="childNode1" presStyleLbl="bgAcc1" presStyleIdx="2" presStyleCnt="4" custScaleX="114877" custScaleY="115513" custLinFactNeighborX="4512">
        <dgm:presLayoutVars>
          <dgm:bulletEnabled val="1"/>
        </dgm:presLayoutVars>
      </dgm:prSet>
      <dgm:spPr/>
    </dgm:pt>
    <dgm:pt modelId="{32BD1CD8-FDE5-8A4C-B971-605E0003814E}" type="pres">
      <dgm:prSet presAssocID="{14EEB7EB-6FFB-3442-BFB2-02509FE2E1BF}" presName="childNode1tx" presStyleLbl="bgAcc1" presStyleIdx="2" presStyleCnt="4">
        <dgm:presLayoutVars>
          <dgm:bulletEnabled val="1"/>
        </dgm:presLayoutVars>
      </dgm:prSet>
      <dgm:spPr/>
    </dgm:pt>
    <dgm:pt modelId="{4EF30B0E-8F40-FB4E-8D5E-CE778710B4C8}" type="pres">
      <dgm:prSet presAssocID="{14EEB7EB-6FFB-3442-BFB2-02509FE2E1BF}" presName="parentNode1" presStyleLbl="node1" presStyleIdx="2" presStyleCnt="4">
        <dgm:presLayoutVars>
          <dgm:chMax val="1"/>
          <dgm:bulletEnabled val="1"/>
        </dgm:presLayoutVars>
      </dgm:prSet>
      <dgm:spPr/>
    </dgm:pt>
    <dgm:pt modelId="{885D8D5B-AFF8-7A44-A1F0-5868E5BCDC1E}" type="pres">
      <dgm:prSet presAssocID="{14EEB7EB-6FFB-3442-BFB2-02509FE2E1BF}" presName="connSite1" presStyleCnt="0"/>
      <dgm:spPr/>
    </dgm:pt>
    <dgm:pt modelId="{5A246202-A550-494C-A654-F20907B3375E}" type="pres">
      <dgm:prSet presAssocID="{FC244D5E-7800-B140-B9CA-75935271D2C4}" presName="Name9" presStyleLbl="sibTrans2D1" presStyleIdx="2" presStyleCnt="3"/>
      <dgm:spPr/>
    </dgm:pt>
    <dgm:pt modelId="{3489FD69-9BA1-3742-822A-600535F98FE6}" type="pres">
      <dgm:prSet presAssocID="{86724411-C622-D543-AEF0-7107564F13D9}" presName="composite2" presStyleCnt="0"/>
      <dgm:spPr/>
    </dgm:pt>
    <dgm:pt modelId="{78C8A784-4E33-174E-9E44-C1663D71629C}" type="pres">
      <dgm:prSet presAssocID="{86724411-C622-D543-AEF0-7107564F13D9}" presName="dummyNode2" presStyleLbl="node1" presStyleIdx="2" presStyleCnt="4"/>
      <dgm:spPr/>
    </dgm:pt>
    <dgm:pt modelId="{FC63F893-807D-7D49-9C23-B768F1A0EC27}" type="pres">
      <dgm:prSet presAssocID="{86724411-C622-D543-AEF0-7107564F13D9}" presName="childNode2" presStyleLbl="bgAcc1" presStyleIdx="3" presStyleCnt="4" custScaleX="114877" custScaleY="116343" custLinFactNeighborX="2096">
        <dgm:presLayoutVars>
          <dgm:bulletEnabled val="1"/>
        </dgm:presLayoutVars>
      </dgm:prSet>
      <dgm:spPr/>
    </dgm:pt>
    <dgm:pt modelId="{230341C4-BF06-EB4C-9B80-511B65AEC0D2}" type="pres">
      <dgm:prSet presAssocID="{86724411-C622-D543-AEF0-7107564F13D9}" presName="childNode2tx" presStyleLbl="bgAcc1" presStyleIdx="3" presStyleCnt="4">
        <dgm:presLayoutVars>
          <dgm:bulletEnabled val="1"/>
        </dgm:presLayoutVars>
      </dgm:prSet>
      <dgm:spPr/>
    </dgm:pt>
    <dgm:pt modelId="{482BB67F-6A11-7B47-9E59-7C46CF0DE255}" type="pres">
      <dgm:prSet presAssocID="{86724411-C622-D543-AEF0-7107564F13D9}" presName="parentNode2" presStyleLbl="node1" presStyleIdx="3" presStyleCnt="4">
        <dgm:presLayoutVars>
          <dgm:chMax val="0"/>
          <dgm:bulletEnabled val="1"/>
        </dgm:presLayoutVars>
      </dgm:prSet>
      <dgm:spPr/>
    </dgm:pt>
    <dgm:pt modelId="{065E51A0-8831-804F-B1EE-B7A359D783B0}" type="pres">
      <dgm:prSet presAssocID="{86724411-C622-D543-AEF0-7107564F13D9}" presName="connSite2" presStyleCnt="0"/>
      <dgm:spPr/>
    </dgm:pt>
  </dgm:ptLst>
  <dgm:cxnLst>
    <dgm:cxn modelId="{B19A8300-7343-5847-A507-13001A7C46D3}" type="presOf" srcId="{D223A8F3-A059-FE4E-BA84-0122CDC6E7CA}" destId="{304CC535-CD3C-3443-8F82-568F1FA60F85}" srcOrd="0" destOrd="0" presId="urn:microsoft.com/office/officeart/2005/8/layout/hProcess4"/>
    <dgm:cxn modelId="{ED03F300-30BE-6C48-B068-FB0B3DB080E4}" type="presOf" srcId="{F53EB830-D801-7B4C-9EBF-5D73907561C3}" destId="{B53384E2-30F9-F540-AE15-A0F90FF0A4E7}" srcOrd="0" destOrd="0" presId="urn:microsoft.com/office/officeart/2005/8/layout/hProcess4"/>
    <dgm:cxn modelId="{EBB96802-A756-DA4A-A33A-8000DEE9F3B7}" type="presOf" srcId="{006CBC83-5D83-8042-B244-A4D43E779CFD}" destId="{4F4545E9-C735-4F45-B793-95517853D2F2}" srcOrd="0" destOrd="0" presId="urn:microsoft.com/office/officeart/2005/8/layout/hProcess4"/>
    <dgm:cxn modelId="{F5338F0D-571D-E94E-9560-B247DA590F44}" type="presOf" srcId="{4CCEA27D-FD02-8545-A42D-0A5C421CC48F}" destId="{FC63F893-807D-7D49-9C23-B768F1A0EC27}" srcOrd="0" destOrd="1" presId="urn:microsoft.com/office/officeart/2005/8/layout/hProcess4"/>
    <dgm:cxn modelId="{5E71BE0E-08D8-5D4B-8CC1-FB3E4BDBE20E}" srcId="{DA94950E-B080-6742-9597-4DDF4CC56EA0}" destId="{14EEB7EB-6FFB-3442-BFB2-02509FE2E1BF}" srcOrd="2" destOrd="0" parTransId="{4A0A6596-879E-AF40-8C73-1E93041E2D4A}" sibTransId="{FC244D5E-7800-B140-B9CA-75935271D2C4}"/>
    <dgm:cxn modelId="{EF885311-732C-D143-9CCD-A98E693DCB68}" type="presOf" srcId="{8BE56038-E1B4-4B4E-BEDF-756E80BD41A2}" destId="{767AA270-BC27-8340-9DF7-8ABDAEC87270}" srcOrd="0" destOrd="2" presId="urn:microsoft.com/office/officeart/2005/8/layout/hProcess4"/>
    <dgm:cxn modelId="{E20FBF1D-F8CF-A84A-9315-10EE140DBEB2}" type="presOf" srcId="{76E33BAB-106B-F948-A022-824943043881}" destId="{32BD1CD8-FDE5-8A4C-B971-605E0003814E}" srcOrd="1" destOrd="2" presId="urn:microsoft.com/office/officeart/2005/8/layout/hProcess4"/>
    <dgm:cxn modelId="{A94B2320-0978-A54C-A9B0-728DD1D7B90F}" srcId="{CFFBD1D3-3C34-B04E-9989-AABB2AE1F909}" destId="{4495ED64-6BA0-6F47-A967-71CF344D52DA}" srcOrd="1" destOrd="0" parTransId="{A29305A2-6AB6-DE40-92DF-D03D624247B6}" sibTransId="{05AE6523-FBD7-3C44-81CB-36EB4CE98235}"/>
    <dgm:cxn modelId="{E2D44620-5363-094D-9FFC-A6A1AFC66E46}" type="presOf" srcId="{DA94950E-B080-6742-9597-4DDF4CC56EA0}" destId="{740AE393-E21F-5147-9C62-DC6E8DA9CE74}" srcOrd="0" destOrd="0" presId="urn:microsoft.com/office/officeart/2005/8/layout/hProcess4"/>
    <dgm:cxn modelId="{19019520-B849-9345-A068-12645E1096DC}" type="presOf" srcId="{14EEB7EB-6FFB-3442-BFB2-02509FE2E1BF}" destId="{4EF30B0E-8F40-FB4E-8D5E-CE778710B4C8}" srcOrd="0" destOrd="0" presId="urn:microsoft.com/office/officeart/2005/8/layout/hProcess4"/>
    <dgm:cxn modelId="{B77A5C22-9D56-5C4F-8C9E-865FA525B7B1}" type="presOf" srcId="{33237B3E-8015-CF48-8E69-43B2A5DFDC5A}" destId="{230341C4-BF06-EB4C-9B80-511B65AEC0D2}" srcOrd="1" destOrd="2" presId="urn:microsoft.com/office/officeart/2005/8/layout/hProcess4"/>
    <dgm:cxn modelId="{4C6B7824-3BD7-9642-B191-FEF4FB687415}" type="presOf" srcId="{ED00181D-CCD1-1E4C-A04E-C891F24ACE7C}" destId="{061AAD88-DFB6-BE44-B886-B24375B8E485}" srcOrd="1" destOrd="0" presId="urn:microsoft.com/office/officeart/2005/8/layout/hProcess4"/>
    <dgm:cxn modelId="{01EB3E2B-E688-DC40-87FE-D63C814260D2}" srcId="{D223A8F3-A059-FE4E-BA84-0122CDC6E7CA}" destId="{B85B7A74-F563-FE4F-8F25-AF38DF49F905}" srcOrd="1" destOrd="0" parTransId="{1DFCA8DF-6ED1-D443-BB84-83FFB3A0DE47}" sibTransId="{E6BE4DA1-5E2F-1246-9387-BEF5E8FF492D}"/>
    <dgm:cxn modelId="{31C0AF2C-5940-E444-B493-89BCF9CDD998}" type="presOf" srcId="{76E33BAB-106B-F948-A022-824943043881}" destId="{F0A6CBC8-DA43-294E-ADC8-05B595A90532}" srcOrd="0" destOrd="2" presId="urn:microsoft.com/office/officeart/2005/8/layout/hProcess4"/>
    <dgm:cxn modelId="{1F0B2131-46EA-7D46-BDE7-B3C481E9455E}" srcId="{D223A8F3-A059-FE4E-BA84-0122CDC6E7CA}" destId="{933309CD-2067-0F41-BC52-1B139C6DDF36}" srcOrd="2" destOrd="0" parTransId="{F8BDFA84-7990-4B44-A19B-D422373C7D2A}" sibTransId="{74BD276A-FFC4-0D46-A76F-69DD7ADBC59A}"/>
    <dgm:cxn modelId="{8233E040-6537-0A49-AEE5-B9895384CE7F}" srcId="{DA94950E-B080-6742-9597-4DDF4CC56EA0}" destId="{CFFBD1D3-3C34-B04E-9989-AABB2AE1F909}" srcOrd="0" destOrd="0" parTransId="{3BDF17F4-4645-BF42-B621-349F69032481}" sibTransId="{D85C4D06-378A-AD40-9687-B82AA895752B}"/>
    <dgm:cxn modelId="{AE094048-130D-344B-8AFC-E076EC8F75DA}" type="presOf" srcId="{006CBC83-5D83-8042-B244-A4D43E779CFD}" destId="{2DB30647-EE56-9441-9269-4E9CB7EB7827}" srcOrd="1" destOrd="0" presId="urn:microsoft.com/office/officeart/2005/8/layout/hProcess4"/>
    <dgm:cxn modelId="{517F6A4D-341E-C841-A273-3B7BD8FE04BC}" srcId="{CFFBD1D3-3C34-B04E-9989-AABB2AE1F909}" destId="{8BE56038-E1B4-4B4E-BEDF-756E80BD41A2}" srcOrd="2" destOrd="0" parTransId="{A65B6CC2-782F-E745-919A-D06D79DEEE5C}" sibTransId="{789CD34F-F47D-AF42-9455-52C35F29138B}"/>
    <dgm:cxn modelId="{06D1B253-5267-8541-AC94-DA9C4B12DF60}" type="presOf" srcId="{7255CBCA-E1BE-8741-8D2A-6975B594308D}" destId="{FC63F893-807D-7D49-9C23-B768F1A0EC27}" srcOrd="0" destOrd="0" presId="urn:microsoft.com/office/officeart/2005/8/layout/hProcess4"/>
    <dgm:cxn modelId="{39202661-1F51-C54E-95C8-8003CFFB94AB}" type="presOf" srcId="{ED00181D-CCD1-1E4C-A04E-C891F24ACE7C}" destId="{767AA270-BC27-8340-9DF7-8ABDAEC87270}" srcOrd="0" destOrd="0" presId="urn:microsoft.com/office/officeart/2005/8/layout/hProcess4"/>
    <dgm:cxn modelId="{23D8F666-6DC3-D84A-A459-87FF6CA0DACB}" srcId="{DA94950E-B080-6742-9597-4DDF4CC56EA0}" destId="{D223A8F3-A059-FE4E-BA84-0122CDC6E7CA}" srcOrd="1" destOrd="0" parTransId="{67A7E418-6D8B-A34C-94BB-2F82E40CFA4C}" sibTransId="{F53EB830-D801-7B4C-9EBF-5D73907561C3}"/>
    <dgm:cxn modelId="{554F176A-29BE-5940-8D32-9E33899E66D2}" type="presOf" srcId="{7255CBCA-E1BE-8741-8D2A-6975B594308D}" destId="{230341C4-BF06-EB4C-9B80-511B65AEC0D2}" srcOrd="1" destOrd="0" presId="urn:microsoft.com/office/officeart/2005/8/layout/hProcess4"/>
    <dgm:cxn modelId="{68A0B06B-1E63-BD43-9267-EBD6196CD310}" type="presOf" srcId="{4CCEA27D-FD02-8545-A42D-0A5C421CC48F}" destId="{230341C4-BF06-EB4C-9B80-511B65AEC0D2}" srcOrd="1" destOrd="1" presId="urn:microsoft.com/office/officeart/2005/8/layout/hProcess4"/>
    <dgm:cxn modelId="{89A63A6C-483B-A444-A996-34100D1A00FD}" type="presOf" srcId="{CFFBD1D3-3C34-B04E-9989-AABB2AE1F909}" destId="{43DD04E1-E2EF-2C43-95D5-34CEE192048B}" srcOrd="0" destOrd="0" presId="urn:microsoft.com/office/officeart/2005/8/layout/hProcess4"/>
    <dgm:cxn modelId="{7649056D-007C-284E-A8AD-C75797DEB0F7}" type="presOf" srcId="{933309CD-2067-0F41-BC52-1B139C6DDF36}" destId="{4F4545E9-C735-4F45-B793-95517853D2F2}" srcOrd="0" destOrd="2" presId="urn:microsoft.com/office/officeart/2005/8/layout/hProcess4"/>
    <dgm:cxn modelId="{30D23880-5970-B246-BB71-C3098BC2C85A}" srcId="{D223A8F3-A059-FE4E-BA84-0122CDC6E7CA}" destId="{006CBC83-5D83-8042-B244-A4D43E779CFD}" srcOrd="0" destOrd="0" parTransId="{3B8677A2-D680-394A-B1E8-E2878FCC36FE}" sibTransId="{567FDA97-978D-4643-B2C8-0E5DD2F02669}"/>
    <dgm:cxn modelId="{74E7E181-0CEB-B746-A3E2-32401B8B6E1E}" type="presOf" srcId="{8BE56038-E1B4-4B4E-BEDF-756E80BD41A2}" destId="{061AAD88-DFB6-BE44-B886-B24375B8E485}" srcOrd="1" destOrd="2" presId="urn:microsoft.com/office/officeart/2005/8/layout/hProcess4"/>
    <dgm:cxn modelId="{75285E84-1A2E-7740-992E-FCAC7423B7E2}" srcId="{86724411-C622-D543-AEF0-7107564F13D9}" destId="{7255CBCA-E1BE-8741-8D2A-6975B594308D}" srcOrd="0" destOrd="0" parTransId="{291A6431-11F2-4142-9F43-84B150C4F302}" sibTransId="{BA76C0B2-A031-6A4B-BAE8-451615232352}"/>
    <dgm:cxn modelId="{EA9BC187-FE0E-3948-982A-FB236996C3FA}" type="presOf" srcId="{33237B3E-8015-CF48-8E69-43B2A5DFDC5A}" destId="{FC63F893-807D-7D49-9C23-B768F1A0EC27}" srcOrd="0" destOrd="2" presId="urn:microsoft.com/office/officeart/2005/8/layout/hProcess4"/>
    <dgm:cxn modelId="{4903DF89-4EBD-5F4F-B76C-39E425E99DAF}" type="presOf" srcId="{D85C4D06-378A-AD40-9687-B82AA895752B}" destId="{BED764C3-B2F1-4945-9987-82534E617405}" srcOrd="0" destOrd="0" presId="urn:microsoft.com/office/officeart/2005/8/layout/hProcess4"/>
    <dgm:cxn modelId="{B20C3A8C-A999-4244-B0D0-8ACFF45D90FB}" srcId="{14EEB7EB-6FFB-3442-BFB2-02509FE2E1BF}" destId="{63C1013A-39CF-E948-93B1-3AC7C57C1387}" srcOrd="0" destOrd="0" parTransId="{4A99AF9B-B55F-3541-8EAB-0E6EE21FE934}" sibTransId="{40AA298F-8C4C-9044-9EF5-9362BCAD27CB}"/>
    <dgm:cxn modelId="{6A68F28D-6B53-5F48-821E-E2EA85210BAA}" type="presOf" srcId="{86724411-C622-D543-AEF0-7107564F13D9}" destId="{482BB67F-6A11-7B47-9E59-7C46CF0DE255}" srcOrd="0" destOrd="0" presId="urn:microsoft.com/office/officeart/2005/8/layout/hProcess4"/>
    <dgm:cxn modelId="{8ABB4D90-A165-7F48-91C2-6366F0A8FDC2}" type="presOf" srcId="{03D2B553-672E-F240-BAAF-6E7450016E45}" destId="{F0A6CBC8-DA43-294E-ADC8-05B595A90532}" srcOrd="0" destOrd="1" presId="urn:microsoft.com/office/officeart/2005/8/layout/hProcess4"/>
    <dgm:cxn modelId="{45BA02A2-AD0A-B44F-AAA4-0F8FE7DA208A}" type="presOf" srcId="{03D2B553-672E-F240-BAAF-6E7450016E45}" destId="{32BD1CD8-FDE5-8A4C-B971-605E0003814E}" srcOrd="1" destOrd="1" presId="urn:microsoft.com/office/officeart/2005/8/layout/hProcess4"/>
    <dgm:cxn modelId="{12D1E5B4-8C5D-7147-AA61-5A422EAEF092}" type="presOf" srcId="{B85B7A74-F563-FE4F-8F25-AF38DF49F905}" destId="{4F4545E9-C735-4F45-B793-95517853D2F2}" srcOrd="0" destOrd="1" presId="urn:microsoft.com/office/officeart/2005/8/layout/hProcess4"/>
    <dgm:cxn modelId="{372705BA-0B5B-3F43-907A-8AC7A46E46BD}" srcId="{14EEB7EB-6FFB-3442-BFB2-02509FE2E1BF}" destId="{03D2B553-672E-F240-BAAF-6E7450016E45}" srcOrd="1" destOrd="0" parTransId="{A6D941A0-91EB-9E49-AA59-B59AA8EC7BE4}" sibTransId="{9258B917-3E34-BF43-AEAB-BB9014C5CBC4}"/>
    <dgm:cxn modelId="{19AB8BBF-31B9-4A41-8C1C-A9C4E6A31B1F}" srcId="{86724411-C622-D543-AEF0-7107564F13D9}" destId="{4CCEA27D-FD02-8545-A42D-0A5C421CC48F}" srcOrd="1" destOrd="0" parTransId="{08CED548-D42A-6D4B-A0BC-A4D91840B349}" sibTransId="{364884C3-E04E-6B48-BF01-F293FFB0123A}"/>
    <dgm:cxn modelId="{FF9076C1-1414-C14D-88C5-86952F288715}" srcId="{14EEB7EB-6FFB-3442-BFB2-02509FE2E1BF}" destId="{76E33BAB-106B-F948-A022-824943043881}" srcOrd="2" destOrd="0" parTransId="{87B12DC9-592D-324D-938A-A0B1C6D6EEBB}" sibTransId="{704FB823-FC97-244B-9DB4-CACE9DF9DEB4}"/>
    <dgm:cxn modelId="{276FAEC5-A0EC-3841-B5C2-D103FF35B0F7}" type="presOf" srcId="{B85B7A74-F563-FE4F-8F25-AF38DF49F905}" destId="{2DB30647-EE56-9441-9269-4E9CB7EB7827}" srcOrd="1" destOrd="1" presId="urn:microsoft.com/office/officeart/2005/8/layout/hProcess4"/>
    <dgm:cxn modelId="{501D07C8-7796-D741-8D66-938EABA50406}" type="presOf" srcId="{63C1013A-39CF-E948-93B1-3AC7C57C1387}" destId="{32BD1CD8-FDE5-8A4C-B971-605E0003814E}" srcOrd="1" destOrd="0" presId="urn:microsoft.com/office/officeart/2005/8/layout/hProcess4"/>
    <dgm:cxn modelId="{CB05A8C8-919C-DB4C-9E9C-F8D8CF14A5B8}" srcId="{DA94950E-B080-6742-9597-4DDF4CC56EA0}" destId="{86724411-C622-D543-AEF0-7107564F13D9}" srcOrd="3" destOrd="0" parTransId="{1FC2CFBD-6B9E-2849-B71D-9A6A74650BCA}" sibTransId="{88A5ED2F-C57B-8C4F-86F7-1BACA64527BC}"/>
    <dgm:cxn modelId="{7F32AECA-23EE-074B-A195-B3FB69DC1BBF}" type="presOf" srcId="{4495ED64-6BA0-6F47-A967-71CF344D52DA}" destId="{061AAD88-DFB6-BE44-B886-B24375B8E485}" srcOrd="1" destOrd="1" presId="urn:microsoft.com/office/officeart/2005/8/layout/hProcess4"/>
    <dgm:cxn modelId="{E16CB8CF-C499-924C-81A9-33192EC41131}" type="presOf" srcId="{FC244D5E-7800-B140-B9CA-75935271D2C4}" destId="{5A246202-A550-494C-A654-F20907B3375E}" srcOrd="0" destOrd="0" presId="urn:microsoft.com/office/officeart/2005/8/layout/hProcess4"/>
    <dgm:cxn modelId="{EB8113D2-BD8F-8E4D-B4C8-F3FF68E710F4}" srcId="{CFFBD1D3-3C34-B04E-9989-AABB2AE1F909}" destId="{ED00181D-CCD1-1E4C-A04E-C891F24ACE7C}" srcOrd="0" destOrd="0" parTransId="{7D8C8516-C8D8-B940-AB68-3D6E31845302}" sibTransId="{F62AAA2F-4537-4C4C-94FE-A297EBB0ED72}"/>
    <dgm:cxn modelId="{54575ED5-3D00-1645-96EB-165B5B8007BC}" type="presOf" srcId="{63C1013A-39CF-E948-93B1-3AC7C57C1387}" destId="{F0A6CBC8-DA43-294E-ADC8-05B595A90532}" srcOrd="0" destOrd="0" presId="urn:microsoft.com/office/officeart/2005/8/layout/hProcess4"/>
    <dgm:cxn modelId="{4C1AA2D7-3E8F-F245-9788-1955CFCF5139}" type="presOf" srcId="{933309CD-2067-0F41-BC52-1B139C6DDF36}" destId="{2DB30647-EE56-9441-9269-4E9CB7EB7827}" srcOrd="1" destOrd="2" presId="urn:microsoft.com/office/officeart/2005/8/layout/hProcess4"/>
    <dgm:cxn modelId="{3009AFEF-AAF4-A849-AA7C-AFB492D15BE2}" type="presOf" srcId="{4495ED64-6BA0-6F47-A967-71CF344D52DA}" destId="{767AA270-BC27-8340-9DF7-8ABDAEC87270}" srcOrd="0" destOrd="1" presId="urn:microsoft.com/office/officeart/2005/8/layout/hProcess4"/>
    <dgm:cxn modelId="{DB81F9FE-7D74-1047-A2A6-2D2B48209E7C}" srcId="{86724411-C622-D543-AEF0-7107564F13D9}" destId="{33237B3E-8015-CF48-8E69-43B2A5DFDC5A}" srcOrd="2" destOrd="0" parTransId="{40FD4A89-BFC0-6B48-9D8D-9FA2F3AF57E9}" sibTransId="{B5C5603D-8DA6-3E41-B481-7C24529E5FA5}"/>
    <dgm:cxn modelId="{BCC0045D-9816-DB4F-9109-31E0E4FA8E8F}" type="presParOf" srcId="{740AE393-E21F-5147-9C62-DC6E8DA9CE74}" destId="{C9FE4D0A-6CBC-0D4F-B2FB-C0B88ED13807}" srcOrd="0" destOrd="0" presId="urn:microsoft.com/office/officeart/2005/8/layout/hProcess4"/>
    <dgm:cxn modelId="{1C56CFED-B719-FE45-90B9-515FC65B440B}" type="presParOf" srcId="{740AE393-E21F-5147-9C62-DC6E8DA9CE74}" destId="{27E614DA-CB72-3A45-9B7E-4643DC2782AA}" srcOrd="1" destOrd="0" presId="urn:microsoft.com/office/officeart/2005/8/layout/hProcess4"/>
    <dgm:cxn modelId="{410E2AF8-4E4A-1D46-9704-40678C1080FB}" type="presParOf" srcId="{740AE393-E21F-5147-9C62-DC6E8DA9CE74}" destId="{7F98E5D6-6D61-A547-B321-70D5D96D7156}" srcOrd="2" destOrd="0" presId="urn:microsoft.com/office/officeart/2005/8/layout/hProcess4"/>
    <dgm:cxn modelId="{E1C9D9A7-A737-AD46-B7DA-5E67F7617238}" type="presParOf" srcId="{7F98E5D6-6D61-A547-B321-70D5D96D7156}" destId="{F2BE0FEB-A5A8-6B48-A8E9-09A120E6B284}" srcOrd="0" destOrd="0" presId="urn:microsoft.com/office/officeart/2005/8/layout/hProcess4"/>
    <dgm:cxn modelId="{413F2BB9-F296-734E-94F9-25011E9F3700}" type="presParOf" srcId="{F2BE0FEB-A5A8-6B48-A8E9-09A120E6B284}" destId="{6065C1FA-CEE9-EA46-8B52-B291DBFD1067}" srcOrd="0" destOrd="0" presId="urn:microsoft.com/office/officeart/2005/8/layout/hProcess4"/>
    <dgm:cxn modelId="{D5BE3959-191B-4F40-A79D-ED4D1A367FBE}" type="presParOf" srcId="{F2BE0FEB-A5A8-6B48-A8E9-09A120E6B284}" destId="{767AA270-BC27-8340-9DF7-8ABDAEC87270}" srcOrd="1" destOrd="0" presId="urn:microsoft.com/office/officeart/2005/8/layout/hProcess4"/>
    <dgm:cxn modelId="{4277B333-E56B-4046-94BB-5F0C380781C1}" type="presParOf" srcId="{F2BE0FEB-A5A8-6B48-A8E9-09A120E6B284}" destId="{061AAD88-DFB6-BE44-B886-B24375B8E485}" srcOrd="2" destOrd="0" presId="urn:microsoft.com/office/officeart/2005/8/layout/hProcess4"/>
    <dgm:cxn modelId="{459ACA7E-24CA-7F43-91C0-B331B377F32F}" type="presParOf" srcId="{F2BE0FEB-A5A8-6B48-A8E9-09A120E6B284}" destId="{43DD04E1-E2EF-2C43-95D5-34CEE192048B}" srcOrd="3" destOrd="0" presId="urn:microsoft.com/office/officeart/2005/8/layout/hProcess4"/>
    <dgm:cxn modelId="{8AB68111-28E3-7849-A993-63BD9513E0C5}" type="presParOf" srcId="{F2BE0FEB-A5A8-6B48-A8E9-09A120E6B284}" destId="{BCDB7ABD-0BF0-A54C-A5C7-B43325F17B3F}" srcOrd="4" destOrd="0" presId="urn:microsoft.com/office/officeart/2005/8/layout/hProcess4"/>
    <dgm:cxn modelId="{687B8865-E241-0F4F-AC71-1F3689B73113}" type="presParOf" srcId="{7F98E5D6-6D61-A547-B321-70D5D96D7156}" destId="{BED764C3-B2F1-4945-9987-82534E617405}" srcOrd="1" destOrd="0" presId="urn:microsoft.com/office/officeart/2005/8/layout/hProcess4"/>
    <dgm:cxn modelId="{BC252A6F-10BE-864C-A9BA-DDDD907AFDA2}" type="presParOf" srcId="{7F98E5D6-6D61-A547-B321-70D5D96D7156}" destId="{A6D5C2F9-48B2-A34B-8C45-6769FEAFC5E8}" srcOrd="2" destOrd="0" presId="urn:microsoft.com/office/officeart/2005/8/layout/hProcess4"/>
    <dgm:cxn modelId="{84014FA0-3F23-9D46-A3C3-48758DD9B2A7}" type="presParOf" srcId="{A6D5C2F9-48B2-A34B-8C45-6769FEAFC5E8}" destId="{7928FC73-AA53-2E43-8C55-B93E10012A8A}" srcOrd="0" destOrd="0" presId="urn:microsoft.com/office/officeart/2005/8/layout/hProcess4"/>
    <dgm:cxn modelId="{53BA8179-6431-1F43-8F23-A32769F36465}" type="presParOf" srcId="{A6D5C2F9-48B2-A34B-8C45-6769FEAFC5E8}" destId="{4F4545E9-C735-4F45-B793-95517853D2F2}" srcOrd="1" destOrd="0" presId="urn:microsoft.com/office/officeart/2005/8/layout/hProcess4"/>
    <dgm:cxn modelId="{AF1ECCF7-506C-8043-907A-8D8EB90A8221}" type="presParOf" srcId="{A6D5C2F9-48B2-A34B-8C45-6769FEAFC5E8}" destId="{2DB30647-EE56-9441-9269-4E9CB7EB7827}" srcOrd="2" destOrd="0" presId="urn:microsoft.com/office/officeart/2005/8/layout/hProcess4"/>
    <dgm:cxn modelId="{AD543FFF-0CC0-B14C-8148-16D486366092}" type="presParOf" srcId="{A6D5C2F9-48B2-A34B-8C45-6769FEAFC5E8}" destId="{304CC535-CD3C-3443-8F82-568F1FA60F85}" srcOrd="3" destOrd="0" presId="urn:microsoft.com/office/officeart/2005/8/layout/hProcess4"/>
    <dgm:cxn modelId="{ECADBFD1-130D-2B42-88C8-D897B8C9B9CF}" type="presParOf" srcId="{A6D5C2F9-48B2-A34B-8C45-6769FEAFC5E8}" destId="{93855EB0-382B-474E-9143-49AC27226829}" srcOrd="4" destOrd="0" presId="urn:microsoft.com/office/officeart/2005/8/layout/hProcess4"/>
    <dgm:cxn modelId="{76BEDC5D-4CE8-6F4B-9837-D3622F54B0FC}" type="presParOf" srcId="{7F98E5D6-6D61-A547-B321-70D5D96D7156}" destId="{B53384E2-30F9-F540-AE15-A0F90FF0A4E7}" srcOrd="3" destOrd="0" presId="urn:microsoft.com/office/officeart/2005/8/layout/hProcess4"/>
    <dgm:cxn modelId="{674441B7-7036-924B-A58F-0615E36C2A41}" type="presParOf" srcId="{7F98E5D6-6D61-A547-B321-70D5D96D7156}" destId="{9B87FD84-C448-6A4F-8406-FEF8789310B5}" srcOrd="4" destOrd="0" presId="urn:microsoft.com/office/officeart/2005/8/layout/hProcess4"/>
    <dgm:cxn modelId="{74EB3A83-1DFA-484C-80CA-FAC3B3612461}" type="presParOf" srcId="{9B87FD84-C448-6A4F-8406-FEF8789310B5}" destId="{FCE4CE9E-EC24-EF49-A120-369EA9E77A57}" srcOrd="0" destOrd="0" presId="urn:microsoft.com/office/officeart/2005/8/layout/hProcess4"/>
    <dgm:cxn modelId="{6C17F52C-26D9-3F47-B7CA-AFA88A857352}" type="presParOf" srcId="{9B87FD84-C448-6A4F-8406-FEF8789310B5}" destId="{F0A6CBC8-DA43-294E-ADC8-05B595A90532}" srcOrd="1" destOrd="0" presId="urn:microsoft.com/office/officeart/2005/8/layout/hProcess4"/>
    <dgm:cxn modelId="{3206D70F-97FE-AC4B-BFFC-6CD943B38873}" type="presParOf" srcId="{9B87FD84-C448-6A4F-8406-FEF8789310B5}" destId="{32BD1CD8-FDE5-8A4C-B971-605E0003814E}" srcOrd="2" destOrd="0" presId="urn:microsoft.com/office/officeart/2005/8/layout/hProcess4"/>
    <dgm:cxn modelId="{7C9CEA7B-2E9F-FB4A-80F0-B54139838DBE}" type="presParOf" srcId="{9B87FD84-C448-6A4F-8406-FEF8789310B5}" destId="{4EF30B0E-8F40-FB4E-8D5E-CE778710B4C8}" srcOrd="3" destOrd="0" presId="urn:microsoft.com/office/officeart/2005/8/layout/hProcess4"/>
    <dgm:cxn modelId="{A541483A-3D56-9345-A033-11046A01D915}" type="presParOf" srcId="{9B87FD84-C448-6A4F-8406-FEF8789310B5}" destId="{885D8D5B-AFF8-7A44-A1F0-5868E5BCDC1E}" srcOrd="4" destOrd="0" presId="urn:microsoft.com/office/officeart/2005/8/layout/hProcess4"/>
    <dgm:cxn modelId="{9AFCB6C1-CCDD-C24F-B7B8-1CA98BD6D433}" type="presParOf" srcId="{7F98E5D6-6D61-A547-B321-70D5D96D7156}" destId="{5A246202-A550-494C-A654-F20907B3375E}" srcOrd="5" destOrd="0" presId="urn:microsoft.com/office/officeart/2005/8/layout/hProcess4"/>
    <dgm:cxn modelId="{1ECC090F-CA0F-4848-AEB1-6D2A5DA0FBB5}" type="presParOf" srcId="{7F98E5D6-6D61-A547-B321-70D5D96D7156}" destId="{3489FD69-9BA1-3742-822A-600535F98FE6}" srcOrd="6" destOrd="0" presId="urn:microsoft.com/office/officeart/2005/8/layout/hProcess4"/>
    <dgm:cxn modelId="{39ED0B74-5722-D348-8237-5673FA21F6E0}" type="presParOf" srcId="{3489FD69-9BA1-3742-822A-600535F98FE6}" destId="{78C8A784-4E33-174E-9E44-C1663D71629C}" srcOrd="0" destOrd="0" presId="urn:microsoft.com/office/officeart/2005/8/layout/hProcess4"/>
    <dgm:cxn modelId="{422A0D7E-2CD5-804B-A7C4-F66FB4D8E537}" type="presParOf" srcId="{3489FD69-9BA1-3742-822A-600535F98FE6}" destId="{FC63F893-807D-7D49-9C23-B768F1A0EC27}" srcOrd="1" destOrd="0" presId="urn:microsoft.com/office/officeart/2005/8/layout/hProcess4"/>
    <dgm:cxn modelId="{A244B531-25C7-C94E-A6DE-85A805223B97}" type="presParOf" srcId="{3489FD69-9BA1-3742-822A-600535F98FE6}" destId="{230341C4-BF06-EB4C-9B80-511B65AEC0D2}" srcOrd="2" destOrd="0" presId="urn:microsoft.com/office/officeart/2005/8/layout/hProcess4"/>
    <dgm:cxn modelId="{E1C1D79F-777B-D540-8BE0-BA5D665E409C}" type="presParOf" srcId="{3489FD69-9BA1-3742-822A-600535F98FE6}" destId="{482BB67F-6A11-7B47-9E59-7C46CF0DE255}" srcOrd="3" destOrd="0" presId="urn:microsoft.com/office/officeart/2005/8/layout/hProcess4"/>
    <dgm:cxn modelId="{57284018-10DF-0C4E-A3D0-6DC2EA292F2B}" type="presParOf" srcId="{3489FD69-9BA1-3742-822A-600535F98FE6}" destId="{065E51A0-8831-804F-B1EE-B7A359D783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5684B7D1-A9AA-DB43-AD69-9A29F92F0293}">
      <dgm:prSet phldrT="[Text]"/>
      <dgm:spPr/>
      <dgm:t>
        <a:bodyPr/>
        <a:lstStyle/>
        <a:p>
          <a:r>
            <a:rPr lang="en-US" dirty="0"/>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a:solidFill>
          <a:schemeClr val="accent5"/>
        </a:solidFill>
      </dgm:spPr>
      <dgm:t>
        <a:bodyPr/>
        <a:lstStyle/>
        <a:p>
          <a:r>
            <a:rPr lang="en-US" dirty="0"/>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a:solidFill>
          <a:schemeClr val="accent5"/>
        </a:solidFill>
      </dgm:spPr>
      <dgm:t>
        <a:bodyPr/>
        <a:lstStyle/>
        <a:p>
          <a:endParaRPr lang="en-US"/>
        </a:p>
      </dgm:t>
    </dgm:pt>
    <dgm:pt modelId="{720EC8DA-ACFC-1C4F-BDEE-94EA9F385DCA}">
      <dgm:prSet phldrT="[Text]"/>
      <dgm:spPr/>
      <dgm:t>
        <a:bodyPr/>
        <a:lstStyle/>
        <a:p>
          <a:r>
            <a:rPr lang="en-US" dirty="0"/>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dirty="0"/>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4E52B847-3C4C-EB43-BD7B-4CBA22FBE7CC}" type="pres">
      <dgm:prSet presAssocID="{5684B7D1-A9AA-DB43-AD69-9A29F92F0293}" presName="composite1" presStyleCnt="0"/>
      <dgm:spPr/>
    </dgm:pt>
    <dgm:pt modelId="{64A6B07E-EC07-D648-91C3-97CD1D2A8FFD}" type="pres">
      <dgm:prSet presAssocID="{5684B7D1-A9AA-DB43-AD69-9A29F92F0293}" presName="dummyNode1" presStyleLbl="node1" presStyleIdx="0" presStyleCnt="4"/>
      <dgm:spPr/>
    </dgm:pt>
    <dgm:pt modelId="{3D16F20D-C3B3-E648-84D2-AB1EA3C77ADE}" type="pres">
      <dgm:prSet presAssocID="{5684B7D1-A9AA-DB43-AD69-9A29F92F0293}" presName="childNode1" presStyleLbl="bgAcc1" presStyleIdx="0" presStyleCnt="4">
        <dgm:presLayoutVars>
          <dgm:bulletEnabled val="1"/>
        </dgm:presLayoutVars>
      </dgm:prSet>
      <dgm:spPr/>
    </dgm:pt>
    <dgm:pt modelId="{10692283-F25F-9745-A549-BC8018E23321}" type="pres">
      <dgm:prSet presAssocID="{5684B7D1-A9AA-DB43-AD69-9A29F92F0293}" presName="childNode1tx" presStyleLbl="bgAcc1" presStyleIdx="0" presStyleCnt="4">
        <dgm:presLayoutVars>
          <dgm:bulletEnabled val="1"/>
        </dgm:presLayoutVars>
      </dgm:prSet>
      <dgm:spPr/>
    </dgm:pt>
    <dgm:pt modelId="{6EF03AC2-2A1D-D64F-ABF6-8FB6B09AD1BF}" type="pres">
      <dgm:prSet presAssocID="{5684B7D1-A9AA-DB43-AD69-9A29F92F0293}" presName="parentNode1" presStyleLbl="node1" presStyleIdx="0" presStyleCnt="4">
        <dgm:presLayoutVars>
          <dgm:chMax val="1"/>
          <dgm:bulletEnabled val="1"/>
        </dgm:presLayoutVars>
      </dgm:prSet>
      <dgm:spPr/>
    </dgm:pt>
    <dgm:pt modelId="{634E4B93-F59B-A647-A845-513D39B474F3}" type="pres">
      <dgm:prSet presAssocID="{5684B7D1-A9AA-DB43-AD69-9A29F92F0293}" presName="connSite1" presStyleCnt="0"/>
      <dgm:spPr/>
    </dgm:pt>
    <dgm:pt modelId="{F333A9FA-71A0-F34B-8763-09ED3D9427C0}" type="pres">
      <dgm:prSet presAssocID="{FA298D31-D736-F14B-A359-93492B524ADF}" presName="Name9" presStyleLbl="sibTrans2D1" presStyleIdx="0" presStyleCnt="3"/>
      <dgm:spPr/>
    </dgm:pt>
    <dgm:pt modelId="{957A209D-95E7-9242-B327-891B88A6A6EA}" type="pres">
      <dgm:prSet presAssocID="{29116584-DCA5-304F-BD47-5027C4F38711}" presName="composite2" presStyleCnt="0"/>
      <dgm:spPr/>
    </dgm:pt>
    <dgm:pt modelId="{07AA8A64-CD64-AE4B-82FC-7D9E224AB73D}" type="pres">
      <dgm:prSet presAssocID="{29116584-DCA5-304F-BD47-5027C4F38711}" presName="dummyNode2" presStyleLbl="node1" presStyleIdx="0" presStyleCnt="4"/>
      <dgm:spPr/>
    </dgm:pt>
    <dgm:pt modelId="{111AC032-8FBE-B744-B967-9ABA48C4C1A9}" type="pres">
      <dgm:prSet presAssocID="{29116584-DCA5-304F-BD47-5027C4F38711}" presName="childNode2" presStyleLbl="bgAcc1" presStyleIdx="1" presStyleCnt="4">
        <dgm:presLayoutVars>
          <dgm:bulletEnabled val="1"/>
        </dgm:presLayoutVars>
      </dgm:prSet>
      <dgm:spPr/>
    </dgm:pt>
    <dgm:pt modelId="{897D8B95-7CA0-C346-870A-69FFC13AC8B6}" type="pres">
      <dgm:prSet presAssocID="{29116584-DCA5-304F-BD47-5027C4F38711}" presName="childNode2tx" presStyleLbl="bgAcc1" presStyleIdx="1" presStyleCnt="4">
        <dgm:presLayoutVars>
          <dgm:bulletEnabled val="1"/>
        </dgm:presLayoutVars>
      </dgm:prSet>
      <dgm:spPr/>
    </dgm:pt>
    <dgm:pt modelId="{464B490D-9AD0-E343-9AB9-FC49DB7D1654}" type="pres">
      <dgm:prSet presAssocID="{29116584-DCA5-304F-BD47-5027C4F38711}" presName="parentNode2" presStyleLbl="node1" presStyleIdx="1" presStyleCnt="4">
        <dgm:presLayoutVars>
          <dgm:chMax val="0"/>
          <dgm:bulletEnabled val="1"/>
        </dgm:presLayoutVars>
      </dgm:prSet>
      <dgm:spPr/>
    </dgm:pt>
    <dgm:pt modelId="{233F62F1-4D4D-564A-A77E-E1E6957B8CE3}" type="pres">
      <dgm:prSet presAssocID="{29116584-DCA5-304F-BD47-5027C4F38711}" presName="connSite2" presStyleCnt="0"/>
      <dgm:spPr/>
    </dgm:pt>
    <dgm:pt modelId="{C8280A86-3DDA-5842-9D3F-4DD4E90A60EA}" type="pres">
      <dgm:prSet presAssocID="{5D7FC988-A74E-4A4C-8C54-81941BA79830}" presName="Name18" presStyleLbl="sibTrans2D1" presStyleIdx="1" presStyleCnt="3"/>
      <dgm:spPr/>
    </dgm:pt>
    <dgm:pt modelId="{F5C06DC0-7A1F-3648-83A7-D1129C508C8F}" type="pres">
      <dgm:prSet presAssocID="{720EC8DA-ACFC-1C4F-BDEE-94EA9F385DCA}" presName="composite1" presStyleCnt="0"/>
      <dgm:spPr/>
    </dgm:pt>
    <dgm:pt modelId="{6E9BFD5B-FEAC-574C-AF9A-86477C587C3F}" type="pres">
      <dgm:prSet presAssocID="{720EC8DA-ACFC-1C4F-BDEE-94EA9F385DCA}" presName="dummyNode1" presStyleLbl="node1" presStyleIdx="1" presStyleCnt="4"/>
      <dgm:spPr/>
    </dgm:pt>
    <dgm:pt modelId="{AB8345CE-A4A4-A443-BAFC-77234E9C45F1}" type="pres">
      <dgm:prSet presAssocID="{720EC8DA-ACFC-1C4F-BDEE-94EA9F385DCA}" presName="childNode1" presStyleLbl="bgAcc1" presStyleIdx="2" presStyleCnt="4">
        <dgm:presLayoutVars>
          <dgm:bulletEnabled val="1"/>
        </dgm:presLayoutVars>
      </dgm:prSet>
      <dgm:spPr/>
    </dgm:pt>
    <dgm:pt modelId="{C9DC7993-3F5E-1F41-B6FA-C5BC336BD8A4}" type="pres">
      <dgm:prSet presAssocID="{720EC8DA-ACFC-1C4F-BDEE-94EA9F385DCA}" presName="childNode1tx" presStyleLbl="bgAcc1" presStyleIdx="2" presStyleCnt="4">
        <dgm:presLayoutVars>
          <dgm:bulletEnabled val="1"/>
        </dgm:presLayoutVars>
      </dgm:prSet>
      <dgm:spPr/>
    </dgm:pt>
    <dgm:pt modelId="{C34CE61C-20A6-AC40-8894-4A56F94D0096}" type="pres">
      <dgm:prSet presAssocID="{720EC8DA-ACFC-1C4F-BDEE-94EA9F385DCA}" presName="parentNode1" presStyleLbl="node1" presStyleIdx="2" presStyleCnt="4">
        <dgm:presLayoutVars>
          <dgm:chMax val="1"/>
          <dgm:bulletEnabled val="1"/>
        </dgm:presLayoutVars>
      </dgm:prSet>
      <dgm:spPr/>
    </dgm:pt>
    <dgm:pt modelId="{EBE2D388-8B2D-6D4F-8255-1705E47FAF71}" type="pres">
      <dgm:prSet presAssocID="{720EC8DA-ACFC-1C4F-BDEE-94EA9F385DCA}" presName="connSite1" presStyleCnt="0"/>
      <dgm:spPr/>
    </dgm:pt>
    <dgm:pt modelId="{23A911B8-35CA-374C-A8D4-B459D17560A5}" type="pres">
      <dgm:prSet presAssocID="{40796615-52F3-3B40-9D9F-66E38EE71510}" presName="Name9" presStyleLbl="sibTrans2D1" presStyleIdx="2" presStyleCnt="3"/>
      <dgm:spPr/>
    </dgm:pt>
    <dgm:pt modelId="{750A830B-0C7D-6D4E-B08E-5E2AF513C5BE}" type="pres">
      <dgm:prSet presAssocID="{5087E0B0-E292-D042-8207-CE4D6D4118D9}" presName="composite2" presStyleCnt="0"/>
      <dgm:spPr/>
    </dgm:pt>
    <dgm:pt modelId="{8E798BBA-88D8-D644-871B-239D20510557}" type="pres">
      <dgm:prSet presAssocID="{5087E0B0-E292-D042-8207-CE4D6D4118D9}" presName="dummyNode2" presStyleLbl="node1" presStyleIdx="2" presStyleCnt="4"/>
      <dgm:spPr/>
    </dgm:pt>
    <dgm:pt modelId="{82E4E735-B758-B14B-BF84-FDFC91699A64}" type="pres">
      <dgm:prSet presAssocID="{5087E0B0-E292-D042-8207-CE4D6D4118D9}" presName="childNode2" presStyleLbl="bgAcc1" presStyleIdx="3" presStyleCnt="4">
        <dgm:presLayoutVars>
          <dgm:bulletEnabled val="1"/>
        </dgm:presLayoutVars>
      </dgm:prSet>
      <dgm:spPr/>
    </dgm:pt>
    <dgm:pt modelId="{DD8490D9-F23D-B047-980E-44CB0597BF35}" type="pres">
      <dgm:prSet presAssocID="{5087E0B0-E292-D042-8207-CE4D6D4118D9}" presName="childNode2tx" presStyleLbl="bgAcc1" presStyleIdx="3" presStyleCnt="4">
        <dgm:presLayoutVars>
          <dgm:bulletEnabled val="1"/>
        </dgm:presLayoutVars>
      </dgm:prSet>
      <dgm:spPr/>
    </dgm:pt>
    <dgm:pt modelId="{881CA347-0D2A-394C-A65F-BADE09D35CCA}" type="pres">
      <dgm:prSet presAssocID="{5087E0B0-E292-D042-8207-CE4D6D4118D9}" presName="parentNode2" presStyleLbl="node1" presStyleIdx="3" presStyleCnt="4">
        <dgm:presLayoutVars>
          <dgm:chMax val="0"/>
          <dgm:bulletEnabled val="1"/>
        </dgm:presLayoutVars>
      </dgm:prSet>
      <dgm:spPr/>
    </dgm:pt>
    <dgm:pt modelId="{9F4FC456-E1D8-4347-A055-D92B80356601}" type="pres">
      <dgm:prSet presAssocID="{5087E0B0-E292-D042-8207-CE4D6D4118D9}" presName="connSite2" presStyleCnt="0"/>
      <dgm:spPr/>
    </dgm:pt>
  </dgm:ptLst>
  <dgm:cxnLst>
    <dgm:cxn modelId="{35808D1B-7E17-7849-8536-166ABD857D7D}" srcId="{2CE32C9D-5E8E-B44F-B3EA-0EC1CD289A1F}" destId="{29116584-DCA5-304F-BD47-5027C4F38711}" srcOrd="1" destOrd="0" parTransId="{BA4A6C83-D01A-E44D-A5BA-0A550FEC6A72}" sibTransId="{5D7FC988-A74E-4A4C-8C54-81941BA79830}"/>
    <dgm:cxn modelId="{7D281A23-D446-1B44-9F63-605CAF0BEFCF}" srcId="{2CE32C9D-5E8E-B44F-B3EA-0EC1CD289A1F}" destId="{5684B7D1-A9AA-DB43-AD69-9A29F92F0293}" srcOrd="0" destOrd="0" parTransId="{405DAB31-BC0A-604A-BE42-C41E627F63F6}" sibTransId="{FA298D31-D736-F14B-A359-93492B524ADF}"/>
    <dgm:cxn modelId="{3FB1AC69-C73B-4646-84F3-6429C064FC8C}" srcId="{2CE32C9D-5E8E-B44F-B3EA-0EC1CD289A1F}" destId="{720EC8DA-ACFC-1C4F-BDEE-94EA9F385DCA}" srcOrd="2" destOrd="0" parTransId="{0494C92C-F2D6-DA49-8331-3F735C3E268A}" sibTransId="{40796615-52F3-3B40-9D9F-66E38EE71510}"/>
    <dgm:cxn modelId="{D81A146B-CA4D-E84B-AE79-AAA6D79D7E90}" type="presOf" srcId="{29116584-DCA5-304F-BD47-5027C4F38711}" destId="{464B490D-9AD0-E343-9AB9-FC49DB7D1654}" srcOrd="0" destOrd="0" presId="urn:microsoft.com/office/officeart/2005/8/layout/hProcess4"/>
    <dgm:cxn modelId="{9CF09C78-EC96-1946-9CE8-972AF322915A}" type="presOf" srcId="{2CE32C9D-5E8E-B44F-B3EA-0EC1CD289A1F}" destId="{47355D91-87C1-2B4A-8D82-8A2B59152B92}" srcOrd="0" destOrd="0" presId="urn:microsoft.com/office/officeart/2005/8/layout/hProcess4"/>
    <dgm:cxn modelId="{17C2BB84-9536-1A46-B25E-0DC34E474355}" type="presOf" srcId="{720EC8DA-ACFC-1C4F-BDEE-94EA9F385DCA}" destId="{C34CE61C-20A6-AC40-8894-4A56F94D0096}" srcOrd="0" destOrd="0" presId="urn:microsoft.com/office/officeart/2005/8/layout/hProcess4"/>
    <dgm:cxn modelId="{7A0F1E8D-11A3-0D45-92B1-BFD22083DE85}" srcId="{2CE32C9D-5E8E-B44F-B3EA-0EC1CD289A1F}" destId="{5087E0B0-E292-D042-8207-CE4D6D4118D9}" srcOrd="3" destOrd="0" parTransId="{657108A6-6A1E-FF43-9E26-84A6A91FE4CA}" sibTransId="{3A443758-136F-784A-B270-48FBBF9BE0EA}"/>
    <dgm:cxn modelId="{04AA7D9A-6559-284F-B73B-B9C1D322AD6E}" type="presOf" srcId="{5087E0B0-E292-D042-8207-CE4D6D4118D9}" destId="{881CA347-0D2A-394C-A65F-BADE09D35CCA}" srcOrd="0" destOrd="0" presId="urn:microsoft.com/office/officeart/2005/8/layout/hProcess4"/>
    <dgm:cxn modelId="{DF933DA4-3B54-F246-9592-786B1A824238}" type="presOf" srcId="{5D7FC988-A74E-4A4C-8C54-81941BA79830}" destId="{C8280A86-3DDA-5842-9D3F-4DD4E90A60EA}" srcOrd="0" destOrd="0" presId="urn:microsoft.com/office/officeart/2005/8/layout/hProcess4"/>
    <dgm:cxn modelId="{F2D25BB0-2864-194A-BB4D-063D8F8C6D27}" type="presOf" srcId="{5684B7D1-A9AA-DB43-AD69-9A29F92F0293}" destId="{6EF03AC2-2A1D-D64F-ABF6-8FB6B09AD1BF}" srcOrd="0" destOrd="0" presId="urn:microsoft.com/office/officeart/2005/8/layout/hProcess4"/>
    <dgm:cxn modelId="{7334CDE8-5B24-3E45-A92F-1427D5BB1BD3}" type="presOf" srcId="{40796615-52F3-3B40-9D9F-66E38EE71510}" destId="{23A911B8-35CA-374C-A8D4-B459D17560A5}" srcOrd="0" destOrd="0" presId="urn:microsoft.com/office/officeart/2005/8/layout/hProcess4"/>
    <dgm:cxn modelId="{D97649F8-DCB1-6A44-A9C3-107F0F4E5250}" type="presOf" srcId="{FA298D31-D736-F14B-A359-93492B524ADF}" destId="{F333A9FA-71A0-F34B-8763-09ED3D9427C0}"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7B0A9E64-3DB1-5047-952B-3FEFB87BAA3F}" type="presParOf" srcId="{8864131B-7D2D-584F-AC1C-F6D04A9D0440}" destId="{4E52B847-3C4C-EB43-BD7B-4CBA22FBE7CC}" srcOrd="0" destOrd="0" presId="urn:microsoft.com/office/officeart/2005/8/layout/hProcess4"/>
    <dgm:cxn modelId="{7F1F5484-1705-6F46-BA47-6ED1A7FE7C54}" type="presParOf" srcId="{4E52B847-3C4C-EB43-BD7B-4CBA22FBE7CC}" destId="{64A6B07E-EC07-D648-91C3-97CD1D2A8FFD}" srcOrd="0" destOrd="0" presId="urn:microsoft.com/office/officeart/2005/8/layout/hProcess4"/>
    <dgm:cxn modelId="{68FCAB7A-F1E4-C549-A19A-5A013B520A72}" type="presParOf" srcId="{4E52B847-3C4C-EB43-BD7B-4CBA22FBE7CC}" destId="{3D16F20D-C3B3-E648-84D2-AB1EA3C77ADE}" srcOrd="1" destOrd="0" presId="urn:microsoft.com/office/officeart/2005/8/layout/hProcess4"/>
    <dgm:cxn modelId="{D421816C-0DC5-DD41-8A68-D122A0C1013B}" type="presParOf" srcId="{4E52B847-3C4C-EB43-BD7B-4CBA22FBE7CC}" destId="{10692283-F25F-9745-A549-BC8018E23321}" srcOrd="2" destOrd="0" presId="urn:microsoft.com/office/officeart/2005/8/layout/hProcess4"/>
    <dgm:cxn modelId="{F74E67E3-6132-A447-93A2-5172E70FB72F}" type="presParOf" srcId="{4E52B847-3C4C-EB43-BD7B-4CBA22FBE7CC}" destId="{6EF03AC2-2A1D-D64F-ABF6-8FB6B09AD1BF}" srcOrd="3" destOrd="0" presId="urn:microsoft.com/office/officeart/2005/8/layout/hProcess4"/>
    <dgm:cxn modelId="{57ED4B9E-75D2-224B-A7FE-0B942BCA168A}" type="presParOf" srcId="{4E52B847-3C4C-EB43-BD7B-4CBA22FBE7CC}" destId="{634E4B93-F59B-A647-A845-513D39B474F3}" srcOrd="4" destOrd="0" presId="urn:microsoft.com/office/officeart/2005/8/layout/hProcess4"/>
    <dgm:cxn modelId="{AB0197DB-477E-044D-AB42-3A0AD6A7B1B1}" type="presParOf" srcId="{8864131B-7D2D-584F-AC1C-F6D04A9D0440}" destId="{F333A9FA-71A0-F34B-8763-09ED3D9427C0}" srcOrd="1" destOrd="0" presId="urn:microsoft.com/office/officeart/2005/8/layout/hProcess4"/>
    <dgm:cxn modelId="{EBEB818B-6907-524B-9122-9D0E74A90CA9}" type="presParOf" srcId="{8864131B-7D2D-584F-AC1C-F6D04A9D0440}" destId="{957A209D-95E7-9242-B327-891B88A6A6EA}" srcOrd="2" destOrd="0" presId="urn:microsoft.com/office/officeart/2005/8/layout/hProcess4"/>
    <dgm:cxn modelId="{7A956648-307B-DF4F-91AB-3AB3E3E06A4E}" type="presParOf" srcId="{957A209D-95E7-9242-B327-891B88A6A6EA}" destId="{07AA8A64-CD64-AE4B-82FC-7D9E224AB73D}" srcOrd="0" destOrd="0" presId="urn:microsoft.com/office/officeart/2005/8/layout/hProcess4"/>
    <dgm:cxn modelId="{51FDDA8E-79CE-884C-AED2-2292D0F0B318}" type="presParOf" srcId="{957A209D-95E7-9242-B327-891B88A6A6EA}" destId="{111AC032-8FBE-B744-B967-9ABA48C4C1A9}" srcOrd="1" destOrd="0" presId="urn:microsoft.com/office/officeart/2005/8/layout/hProcess4"/>
    <dgm:cxn modelId="{C3295873-7BFA-DC4C-A5CA-D502CC1493AC}" type="presParOf" srcId="{957A209D-95E7-9242-B327-891B88A6A6EA}" destId="{897D8B95-7CA0-C346-870A-69FFC13AC8B6}" srcOrd="2" destOrd="0" presId="urn:microsoft.com/office/officeart/2005/8/layout/hProcess4"/>
    <dgm:cxn modelId="{DF9112C3-04B2-3441-BB96-8AEA426327CF}" type="presParOf" srcId="{957A209D-95E7-9242-B327-891B88A6A6EA}" destId="{464B490D-9AD0-E343-9AB9-FC49DB7D1654}" srcOrd="3" destOrd="0" presId="urn:microsoft.com/office/officeart/2005/8/layout/hProcess4"/>
    <dgm:cxn modelId="{E5BF1847-AF36-2E41-9EF4-36648E1D18B9}" type="presParOf" srcId="{957A209D-95E7-9242-B327-891B88A6A6EA}" destId="{233F62F1-4D4D-564A-A77E-E1E6957B8CE3}" srcOrd="4" destOrd="0" presId="urn:microsoft.com/office/officeart/2005/8/layout/hProcess4"/>
    <dgm:cxn modelId="{642F3218-20F0-A24C-B8D7-8114DF6CC573}" type="presParOf" srcId="{8864131B-7D2D-584F-AC1C-F6D04A9D0440}" destId="{C8280A86-3DDA-5842-9D3F-4DD4E90A60EA}" srcOrd="3" destOrd="0" presId="urn:microsoft.com/office/officeart/2005/8/layout/hProcess4"/>
    <dgm:cxn modelId="{CD6EB58A-C9A3-934E-AAD4-DAFF03A5210C}" type="presParOf" srcId="{8864131B-7D2D-584F-AC1C-F6D04A9D0440}" destId="{F5C06DC0-7A1F-3648-83A7-D1129C508C8F}" srcOrd="4" destOrd="0" presId="urn:microsoft.com/office/officeart/2005/8/layout/hProcess4"/>
    <dgm:cxn modelId="{8FFC217C-C960-0A4B-BF7A-7940BC1C152A}" type="presParOf" srcId="{F5C06DC0-7A1F-3648-83A7-D1129C508C8F}" destId="{6E9BFD5B-FEAC-574C-AF9A-86477C587C3F}" srcOrd="0" destOrd="0" presId="urn:microsoft.com/office/officeart/2005/8/layout/hProcess4"/>
    <dgm:cxn modelId="{F7801525-30DF-2040-B7AD-0FBFDFCE7A0B}" type="presParOf" srcId="{F5C06DC0-7A1F-3648-83A7-D1129C508C8F}" destId="{AB8345CE-A4A4-A443-BAFC-77234E9C45F1}" srcOrd="1" destOrd="0" presId="urn:microsoft.com/office/officeart/2005/8/layout/hProcess4"/>
    <dgm:cxn modelId="{9EE54E61-ED56-EC40-BC2E-4F0228BA8248}" type="presParOf" srcId="{F5C06DC0-7A1F-3648-83A7-D1129C508C8F}" destId="{C9DC7993-3F5E-1F41-B6FA-C5BC336BD8A4}" srcOrd="2" destOrd="0" presId="urn:microsoft.com/office/officeart/2005/8/layout/hProcess4"/>
    <dgm:cxn modelId="{1E13767E-61B4-5246-991B-8C8B0208639F}" type="presParOf" srcId="{F5C06DC0-7A1F-3648-83A7-D1129C508C8F}" destId="{C34CE61C-20A6-AC40-8894-4A56F94D0096}" srcOrd="3" destOrd="0" presId="urn:microsoft.com/office/officeart/2005/8/layout/hProcess4"/>
    <dgm:cxn modelId="{AC3600CB-4B34-174A-B475-D64845D3E644}" type="presParOf" srcId="{F5C06DC0-7A1F-3648-83A7-D1129C508C8F}" destId="{EBE2D388-8B2D-6D4F-8255-1705E47FAF71}" srcOrd="4" destOrd="0" presId="urn:microsoft.com/office/officeart/2005/8/layout/hProcess4"/>
    <dgm:cxn modelId="{61D093B0-FB94-6D42-B42B-B4934FF5C8D2}" type="presParOf" srcId="{8864131B-7D2D-584F-AC1C-F6D04A9D0440}" destId="{23A911B8-35CA-374C-A8D4-B459D17560A5}" srcOrd="5" destOrd="0" presId="urn:microsoft.com/office/officeart/2005/8/layout/hProcess4"/>
    <dgm:cxn modelId="{A5B790D8-215F-984B-986B-7AF0DAD247BF}" type="presParOf" srcId="{8864131B-7D2D-584F-AC1C-F6D04A9D0440}" destId="{750A830B-0C7D-6D4E-B08E-5E2AF513C5BE}" srcOrd="6" destOrd="0" presId="urn:microsoft.com/office/officeart/2005/8/layout/hProcess4"/>
    <dgm:cxn modelId="{6E77A0CC-DB87-0841-A3A2-D622022B8E66}" type="presParOf" srcId="{750A830B-0C7D-6D4E-B08E-5E2AF513C5BE}" destId="{8E798BBA-88D8-D644-871B-239D20510557}" srcOrd="0" destOrd="0" presId="urn:microsoft.com/office/officeart/2005/8/layout/hProcess4"/>
    <dgm:cxn modelId="{B1E30CB5-8A86-A540-9A23-16A8825D69CA}" type="presParOf" srcId="{750A830B-0C7D-6D4E-B08E-5E2AF513C5BE}" destId="{82E4E735-B758-B14B-BF84-FDFC91699A64}" srcOrd="1" destOrd="0" presId="urn:microsoft.com/office/officeart/2005/8/layout/hProcess4"/>
    <dgm:cxn modelId="{1358425A-68D1-E045-8C04-8381D89C77CF}" type="presParOf" srcId="{750A830B-0C7D-6D4E-B08E-5E2AF513C5BE}" destId="{DD8490D9-F23D-B047-980E-44CB0597BF35}" srcOrd="2" destOrd="0" presId="urn:microsoft.com/office/officeart/2005/8/layout/hProcess4"/>
    <dgm:cxn modelId="{9FC5709C-2B21-F443-A795-586A60A30533}" type="presParOf" srcId="{750A830B-0C7D-6D4E-B08E-5E2AF513C5BE}" destId="{881CA347-0D2A-394C-A65F-BADE09D35CCA}" srcOrd="3" destOrd="0" presId="urn:microsoft.com/office/officeart/2005/8/layout/hProcess4"/>
    <dgm:cxn modelId="{E4AFC963-81FF-1947-9A2A-375BE327173F}" type="presParOf" srcId="{750A830B-0C7D-6D4E-B08E-5E2AF513C5BE}" destId="{9F4FC456-E1D8-4347-A055-D92B8035660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dirty="0"/>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dirty="0"/>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dirty="0"/>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dirty="0"/>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dirty="0"/>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dirty="0"/>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dirty="0"/>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dirty="0"/>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dirty="0"/>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dirty="0"/>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dirty="0"/>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98638BC-6759-4857-A2F8-30320279415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1AEDDBF-1B4F-4628-B050-CF15CCCE4162}">
      <dgm:prSet/>
      <dgm:spPr/>
      <dgm:t>
        <a:bodyPr/>
        <a:lstStyle/>
        <a:p>
          <a:r>
            <a:rPr lang="en-US" dirty="0">
              <a:solidFill>
                <a:schemeClr val="bg1"/>
              </a:solidFill>
              <a:latin typeface="Candara" panose="020E0502030303020204" pitchFamily="34" charset="0"/>
            </a:rPr>
            <a:t>Jesus</a:t>
          </a:r>
        </a:p>
      </dgm:t>
    </dgm:pt>
    <dgm:pt modelId="{16E00AD0-9B6A-422D-8225-723A73011758}" type="parTrans" cxnId="{054B2839-4B78-4201-93FF-72BCC6A77C10}">
      <dgm:prSet/>
      <dgm:spPr/>
      <dgm:t>
        <a:bodyPr/>
        <a:lstStyle/>
        <a:p>
          <a:endParaRPr lang="en-US"/>
        </a:p>
      </dgm:t>
    </dgm:pt>
    <dgm:pt modelId="{61B1BF83-3AC1-411F-A915-015D9321E521}" type="sibTrans" cxnId="{054B2839-4B78-4201-93FF-72BCC6A77C10}">
      <dgm:prSet/>
      <dgm:spPr/>
      <dgm:t>
        <a:bodyPr/>
        <a:lstStyle/>
        <a:p>
          <a:endParaRPr lang="en-US"/>
        </a:p>
      </dgm:t>
    </dgm:pt>
    <dgm:pt modelId="{9F73B135-C2C1-4F60-8534-B40E5E32CACE}">
      <dgm:prSet/>
      <dgm:spPr/>
      <dgm:t>
        <a:bodyPr/>
        <a:lstStyle/>
        <a:p>
          <a:r>
            <a:rPr lang="en-US" dirty="0">
              <a:solidFill>
                <a:schemeClr val="bg1"/>
              </a:solidFill>
            </a:rPr>
            <a:t>Developing and sustaining a personal relationship and commitment to Jesus Christ </a:t>
          </a:r>
        </a:p>
      </dgm:t>
    </dgm:pt>
    <dgm:pt modelId="{D2228B5F-BDD0-45A3-B95A-D5DE3B99D3DE}" type="parTrans" cxnId="{4542BB6E-B9A4-42D0-9FF3-F21D0E64C236}">
      <dgm:prSet/>
      <dgm:spPr/>
      <dgm:t>
        <a:bodyPr/>
        <a:lstStyle/>
        <a:p>
          <a:endParaRPr lang="en-US"/>
        </a:p>
      </dgm:t>
    </dgm:pt>
    <dgm:pt modelId="{EE2DC6FC-BD86-4CD5-BCFA-D0FF74BD6111}" type="sibTrans" cxnId="{4542BB6E-B9A4-42D0-9FF3-F21D0E64C236}">
      <dgm:prSet/>
      <dgm:spPr/>
      <dgm:t>
        <a:bodyPr/>
        <a:lstStyle/>
        <a:p>
          <a:endParaRPr lang="en-US"/>
        </a:p>
      </dgm:t>
    </dgm:pt>
    <dgm:pt modelId="{EBF66314-D01A-48ED-9774-4257476F33CC}">
      <dgm:prSet/>
      <dgm:spPr/>
      <dgm:t>
        <a:bodyPr/>
        <a:lstStyle/>
        <a:p>
          <a:r>
            <a:rPr lang="en-US" kern="1200" dirty="0">
              <a:solidFill>
                <a:schemeClr val="bg1"/>
              </a:solidFill>
              <a:latin typeface="Candara" panose="020E0502030303020204" pitchFamily="34" charset="0"/>
              <a:ea typeface="+mn-ea"/>
              <a:cs typeface="+mn-cs"/>
            </a:rPr>
            <a:t>Discipleship</a:t>
          </a:r>
        </a:p>
      </dgm:t>
    </dgm:pt>
    <dgm:pt modelId="{BED9F1A5-DA04-429C-9FD6-2C5A47EF49AF}" type="parTrans" cxnId="{546901EF-2C52-410C-82A1-2E7458B6E72A}">
      <dgm:prSet/>
      <dgm:spPr/>
      <dgm:t>
        <a:bodyPr/>
        <a:lstStyle/>
        <a:p>
          <a:endParaRPr lang="en-US"/>
        </a:p>
      </dgm:t>
    </dgm:pt>
    <dgm:pt modelId="{CA5ED7CB-0448-4794-AA06-3CF1D3794FB0}" type="sibTrans" cxnId="{546901EF-2C52-410C-82A1-2E7458B6E72A}">
      <dgm:prSet/>
      <dgm:spPr/>
      <dgm:t>
        <a:bodyPr/>
        <a:lstStyle/>
        <a:p>
          <a:endParaRPr lang="en-US"/>
        </a:p>
      </dgm:t>
    </dgm:pt>
    <dgm:pt modelId="{53C46D50-8BE1-42C7-A179-F16952F427EC}">
      <dgm:prSet/>
      <dgm:spPr/>
      <dgm:t>
        <a:bodyPr/>
        <a:lstStyle/>
        <a:p>
          <a:r>
            <a:rPr lang="en-US" dirty="0">
              <a:solidFill>
                <a:schemeClr val="bg1"/>
              </a:solidFill>
            </a:rPr>
            <a:t>Living as a disciple of Jesus Christ and making the Christian faith a way of life </a:t>
          </a:r>
        </a:p>
      </dgm:t>
    </dgm:pt>
    <dgm:pt modelId="{C2FCB0E9-2536-4108-AAD5-BAF878DE36CB}" type="parTrans" cxnId="{A5E2FFCB-C6A2-4AE8-913A-71938DEAA471}">
      <dgm:prSet/>
      <dgm:spPr/>
      <dgm:t>
        <a:bodyPr/>
        <a:lstStyle/>
        <a:p>
          <a:endParaRPr lang="en-US"/>
        </a:p>
      </dgm:t>
    </dgm:pt>
    <dgm:pt modelId="{8E34E8B2-6D42-49E8-BCE1-C8166BE297C9}" type="sibTrans" cxnId="{A5E2FFCB-C6A2-4AE8-913A-71938DEAA471}">
      <dgm:prSet/>
      <dgm:spPr/>
      <dgm:t>
        <a:bodyPr/>
        <a:lstStyle/>
        <a:p>
          <a:endParaRPr lang="en-US"/>
        </a:p>
      </dgm:t>
    </dgm:pt>
    <dgm:pt modelId="{596A65F6-EBCC-4BA5-99D2-22AB3E3D4754}">
      <dgm:prSet/>
      <dgm:spPr/>
      <dgm:t>
        <a:bodyPr/>
        <a:lstStyle/>
        <a:p>
          <a:r>
            <a:rPr lang="en-US" kern="1200" dirty="0">
              <a:solidFill>
                <a:schemeClr val="bg1"/>
              </a:solidFill>
              <a:latin typeface="Candara" panose="020E0502030303020204" pitchFamily="34" charset="0"/>
              <a:ea typeface="+mn-ea"/>
              <a:cs typeface="+mn-cs"/>
            </a:rPr>
            <a:t>Bible</a:t>
          </a:r>
        </a:p>
      </dgm:t>
    </dgm:pt>
    <dgm:pt modelId="{DC7195DF-B3BC-4D9B-94FC-2431F36FE789}" type="parTrans" cxnId="{D3DA951E-4CA5-40C4-8C4D-F3055597720E}">
      <dgm:prSet/>
      <dgm:spPr/>
      <dgm:t>
        <a:bodyPr/>
        <a:lstStyle/>
        <a:p>
          <a:endParaRPr lang="en-US"/>
        </a:p>
      </dgm:t>
    </dgm:pt>
    <dgm:pt modelId="{9762A851-41D0-4916-8392-52593E6319C4}" type="sibTrans" cxnId="{D3DA951E-4CA5-40C4-8C4D-F3055597720E}">
      <dgm:prSet/>
      <dgm:spPr/>
      <dgm:t>
        <a:bodyPr/>
        <a:lstStyle/>
        <a:p>
          <a:endParaRPr lang="en-US"/>
        </a:p>
      </dgm:t>
    </dgm:pt>
    <dgm:pt modelId="{6456B2C6-8271-499E-A672-7A1CFA258F78}">
      <dgm:prSet/>
      <dgm:spPr/>
      <dgm:t>
        <a:bodyPr/>
        <a:lstStyle/>
        <a:p>
          <a:r>
            <a:rPr lang="en-US" dirty="0">
              <a:solidFill>
                <a:schemeClr val="bg1"/>
              </a:solidFill>
            </a:rPr>
            <a:t>Reading and studying the Bible—its message, meaning, and application to life today</a:t>
          </a:r>
        </a:p>
      </dgm:t>
    </dgm:pt>
    <dgm:pt modelId="{47D51371-593F-4C10-A31D-43371C3EFEC7}" type="parTrans" cxnId="{2C77846C-0359-49C1-B9CC-E1A66C9FFFF1}">
      <dgm:prSet/>
      <dgm:spPr/>
      <dgm:t>
        <a:bodyPr/>
        <a:lstStyle/>
        <a:p>
          <a:endParaRPr lang="en-US"/>
        </a:p>
      </dgm:t>
    </dgm:pt>
    <dgm:pt modelId="{138DD488-7EC9-4FCA-A14C-FA1C79E869E4}" type="sibTrans" cxnId="{2C77846C-0359-49C1-B9CC-E1A66C9FFFF1}">
      <dgm:prSet/>
      <dgm:spPr/>
      <dgm:t>
        <a:bodyPr/>
        <a:lstStyle/>
        <a:p>
          <a:endParaRPr lang="en-US"/>
        </a:p>
      </dgm:t>
    </dgm:pt>
    <dgm:pt modelId="{75DECBF2-9F63-49DF-BE76-D4ADCB566F3F}">
      <dgm:prSet/>
      <dgm:spPr/>
      <dgm:t>
        <a:bodyPr/>
        <a:lstStyle/>
        <a:p>
          <a:r>
            <a:rPr lang="en-US" kern="1200" dirty="0">
              <a:solidFill>
                <a:schemeClr val="bg1"/>
              </a:solidFill>
              <a:latin typeface="Candara" panose="020E0502030303020204" pitchFamily="34" charset="0"/>
              <a:ea typeface="+mn-ea"/>
              <a:cs typeface="+mn-cs"/>
            </a:rPr>
            <a:t>Teachings</a:t>
          </a:r>
        </a:p>
      </dgm:t>
    </dgm:pt>
    <dgm:pt modelId="{4683C557-9521-4A01-BAC0-0ACC9B4B5F0F}" type="parTrans" cxnId="{A16B3C0F-FDC8-482C-8786-F3083A977CC6}">
      <dgm:prSet/>
      <dgm:spPr/>
      <dgm:t>
        <a:bodyPr/>
        <a:lstStyle/>
        <a:p>
          <a:endParaRPr lang="en-US"/>
        </a:p>
      </dgm:t>
    </dgm:pt>
    <dgm:pt modelId="{45B83214-6F3A-4143-8916-93DAD0136BA9}" type="sibTrans" cxnId="{A16B3C0F-FDC8-482C-8786-F3083A977CC6}">
      <dgm:prSet/>
      <dgm:spPr/>
      <dgm:t>
        <a:bodyPr/>
        <a:lstStyle/>
        <a:p>
          <a:endParaRPr lang="en-US"/>
        </a:p>
      </dgm:t>
    </dgm:pt>
    <dgm:pt modelId="{ED226773-8D0D-4650-8ADC-EADD7DBC5802}">
      <dgm:prSet/>
      <dgm:spPr/>
      <dgm:t>
        <a:bodyPr/>
        <a:lstStyle/>
        <a:p>
          <a:r>
            <a:rPr lang="en-US" dirty="0">
              <a:solidFill>
                <a:schemeClr val="bg1"/>
              </a:solidFill>
            </a:rPr>
            <a:t>Learning the Christian story and foundational teachings of the Catholic faith and integrating its meaning into one’s life</a:t>
          </a:r>
        </a:p>
      </dgm:t>
    </dgm:pt>
    <dgm:pt modelId="{AC301032-8166-477D-9190-CF7D06A361BA}" type="parTrans" cxnId="{1F2BE337-99CE-4F94-BB28-48229BEA30AB}">
      <dgm:prSet/>
      <dgm:spPr/>
      <dgm:t>
        <a:bodyPr/>
        <a:lstStyle/>
        <a:p>
          <a:endParaRPr lang="en-US"/>
        </a:p>
      </dgm:t>
    </dgm:pt>
    <dgm:pt modelId="{0ED6B7E6-8AB1-4848-8EFA-59FE4BEEC093}" type="sibTrans" cxnId="{1F2BE337-99CE-4F94-BB28-48229BEA30AB}">
      <dgm:prSet/>
      <dgm:spPr/>
      <dgm:t>
        <a:bodyPr/>
        <a:lstStyle/>
        <a:p>
          <a:endParaRPr lang="en-US"/>
        </a:p>
      </dgm:t>
    </dgm:pt>
    <dgm:pt modelId="{5D1F328B-4206-4713-A7F5-2D16240FB823}">
      <dgm:prSet/>
      <dgm:spPr/>
      <dgm:t>
        <a:bodyPr/>
        <a:lstStyle/>
        <a:p>
          <a:r>
            <a:rPr lang="en-US" kern="1200" dirty="0">
              <a:solidFill>
                <a:schemeClr val="bg1"/>
              </a:solidFill>
              <a:latin typeface="Candara" panose="020E0502030303020204" pitchFamily="34" charset="0"/>
              <a:ea typeface="+mn-ea"/>
              <a:cs typeface="+mn-cs"/>
            </a:rPr>
            <a:t>Praying</a:t>
          </a:r>
        </a:p>
      </dgm:t>
    </dgm:pt>
    <dgm:pt modelId="{4A6D80C5-2A95-47D8-8E5E-CD21CF22D630}" type="parTrans" cxnId="{D874CDAE-CDED-49CE-8C7A-1A85237EEB27}">
      <dgm:prSet/>
      <dgm:spPr/>
      <dgm:t>
        <a:bodyPr/>
        <a:lstStyle/>
        <a:p>
          <a:endParaRPr lang="en-US"/>
        </a:p>
      </dgm:t>
    </dgm:pt>
    <dgm:pt modelId="{5FEEDBF4-3CE0-4144-A5DA-2C46B97CA7E8}" type="sibTrans" cxnId="{D874CDAE-CDED-49CE-8C7A-1A85237EEB27}">
      <dgm:prSet/>
      <dgm:spPr/>
      <dgm:t>
        <a:bodyPr/>
        <a:lstStyle/>
        <a:p>
          <a:endParaRPr lang="en-US"/>
        </a:p>
      </dgm:t>
    </dgm:pt>
    <dgm:pt modelId="{782E18D1-AAD8-4B02-AD22-96787F842574}">
      <dgm:prSet/>
      <dgm:spPr/>
      <dgm:t>
        <a:bodyPr/>
        <a:lstStyle/>
        <a:p>
          <a:r>
            <a:rPr lang="en-US" dirty="0">
              <a:solidFill>
                <a:schemeClr val="bg1"/>
              </a:solidFill>
            </a:rPr>
            <a:t>Praying—together and by ourselves—and seeking spiritual growth through spiritual disciplines</a:t>
          </a:r>
        </a:p>
      </dgm:t>
    </dgm:pt>
    <dgm:pt modelId="{A40A108B-3EC9-4E46-94FE-0D20A9CE9137}" type="parTrans" cxnId="{663B1362-0FFA-49D5-A7C8-E77AA5F348F1}">
      <dgm:prSet/>
      <dgm:spPr/>
      <dgm:t>
        <a:bodyPr/>
        <a:lstStyle/>
        <a:p>
          <a:endParaRPr lang="en-US"/>
        </a:p>
      </dgm:t>
    </dgm:pt>
    <dgm:pt modelId="{A9CF105E-4503-4EAA-AE9F-03C8B285105B}" type="sibTrans" cxnId="{663B1362-0FFA-49D5-A7C8-E77AA5F348F1}">
      <dgm:prSet/>
      <dgm:spPr/>
      <dgm:t>
        <a:bodyPr/>
        <a:lstStyle/>
        <a:p>
          <a:endParaRPr lang="en-US"/>
        </a:p>
      </dgm:t>
    </dgm:pt>
    <dgm:pt modelId="{6DB0722C-8E34-8D44-87AC-08A2AAD0A0E6}" type="pres">
      <dgm:prSet presAssocID="{298638BC-6759-4857-A2F8-30320279415C}" presName="vert0" presStyleCnt="0">
        <dgm:presLayoutVars>
          <dgm:dir/>
          <dgm:animOne val="branch"/>
          <dgm:animLvl val="lvl"/>
        </dgm:presLayoutVars>
      </dgm:prSet>
      <dgm:spPr/>
    </dgm:pt>
    <dgm:pt modelId="{E387B3DC-5681-2043-8E15-4D0068F41C72}" type="pres">
      <dgm:prSet presAssocID="{61AEDDBF-1B4F-4628-B050-CF15CCCE4162}" presName="thickLine" presStyleLbl="alignNode1" presStyleIdx="0" presStyleCnt="5"/>
      <dgm:spPr/>
    </dgm:pt>
    <dgm:pt modelId="{61319040-FDDD-5C4B-93FA-965213A9D328}" type="pres">
      <dgm:prSet presAssocID="{61AEDDBF-1B4F-4628-B050-CF15CCCE4162}" presName="horz1" presStyleCnt="0"/>
      <dgm:spPr/>
    </dgm:pt>
    <dgm:pt modelId="{157883C4-0537-D74D-B2F1-0A6BCA237D67}" type="pres">
      <dgm:prSet presAssocID="{61AEDDBF-1B4F-4628-B050-CF15CCCE4162}" presName="tx1" presStyleLbl="revTx" presStyleIdx="0" presStyleCnt="10"/>
      <dgm:spPr/>
    </dgm:pt>
    <dgm:pt modelId="{14776C90-0BF2-9B47-A90B-8FCB97C99756}" type="pres">
      <dgm:prSet presAssocID="{61AEDDBF-1B4F-4628-B050-CF15CCCE4162}" presName="vert1" presStyleCnt="0"/>
      <dgm:spPr/>
    </dgm:pt>
    <dgm:pt modelId="{DAC05620-B95B-9F44-A0FF-29851B7EA463}" type="pres">
      <dgm:prSet presAssocID="{9F73B135-C2C1-4F60-8534-B40E5E32CACE}" presName="vertSpace2a" presStyleCnt="0"/>
      <dgm:spPr/>
    </dgm:pt>
    <dgm:pt modelId="{B1446FDB-8B59-E742-A3A0-FD9982011AFB}" type="pres">
      <dgm:prSet presAssocID="{9F73B135-C2C1-4F60-8534-B40E5E32CACE}" presName="horz2" presStyleCnt="0"/>
      <dgm:spPr/>
    </dgm:pt>
    <dgm:pt modelId="{6E28AEC4-C92E-904C-9129-7132E3CF3257}" type="pres">
      <dgm:prSet presAssocID="{9F73B135-C2C1-4F60-8534-B40E5E32CACE}" presName="horzSpace2" presStyleCnt="0"/>
      <dgm:spPr/>
    </dgm:pt>
    <dgm:pt modelId="{EEE44973-FEBB-6B41-92BE-7DDC0BE5C556}" type="pres">
      <dgm:prSet presAssocID="{9F73B135-C2C1-4F60-8534-B40E5E32CACE}" presName="tx2" presStyleLbl="revTx" presStyleIdx="1" presStyleCnt="10"/>
      <dgm:spPr/>
    </dgm:pt>
    <dgm:pt modelId="{327CF84D-9DE0-094B-AE07-07B0CA3BE2E9}" type="pres">
      <dgm:prSet presAssocID="{9F73B135-C2C1-4F60-8534-B40E5E32CACE}" presName="vert2" presStyleCnt="0"/>
      <dgm:spPr/>
    </dgm:pt>
    <dgm:pt modelId="{0F84DD78-C108-D54C-8145-7D308F16446D}" type="pres">
      <dgm:prSet presAssocID="{9F73B135-C2C1-4F60-8534-B40E5E32CACE}" presName="thinLine2b" presStyleLbl="callout" presStyleIdx="0" presStyleCnt="5"/>
      <dgm:spPr/>
    </dgm:pt>
    <dgm:pt modelId="{8E4B0270-6F5A-3748-8190-9451CC0984D3}" type="pres">
      <dgm:prSet presAssocID="{9F73B135-C2C1-4F60-8534-B40E5E32CACE}" presName="vertSpace2b" presStyleCnt="0"/>
      <dgm:spPr/>
    </dgm:pt>
    <dgm:pt modelId="{7942E41D-2409-9643-91BB-BFF5A36D6F04}" type="pres">
      <dgm:prSet presAssocID="{EBF66314-D01A-48ED-9774-4257476F33CC}" presName="thickLine" presStyleLbl="alignNode1" presStyleIdx="1" presStyleCnt="5"/>
      <dgm:spPr/>
    </dgm:pt>
    <dgm:pt modelId="{D495DA05-C994-2946-8536-B0A378AF19A2}" type="pres">
      <dgm:prSet presAssocID="{EBF66314-D01A-48ED-9774-4257476F33CC}" presName="horz1" presStyleCnt="0"/>
      <dgm:spPr/>
    </dgm:pt>
    <dgm:pt modelId="{CF19978E-B49C-534A-A316-1D9A9D5DBC2B}" type="pres">
      <dgm:prSet presAssocID="{EBF66314-D01A-48ED-9774-4257476F33CC}" presName="tx1" presStyleLbl="revTx" presStyleIdx="2" presStyleCnt="10"/>
      <dgm:spPr/>
    </dgm:pt>
    <dgm:pt modelId="{ADD37785-8A5F-7845-9729-C7D64D492EB9}" type="pres">
      <dgm:prSet presAssocID="{EBF66314-D01A-48ED-9774-4257476F33CC}" presName="vert1" presStyleCnt="0"/>
      <dgm:spPr/>
    </dgm:pt>
    <dgm:pt modelId="{30A80166-D99A-8C4E-B810-F580A379DC04}" type="pres">
      <dgm:prSet presAssocID="{53C46D50-8BE1-42C7-A179-F16952F427EC}" presName="vertSpace2a" presStyleCnt="0"/>
      <dgm:spPr/>
    </dgm:pt>
    <dgm:pt modelId="{9571454B-8B68-1E49-83E2-A5AD38C7FE20}" type="pres">
      <dgm:prSet presAssocID="{53C46D50-8BE1-42C7-A179-F16952F427EC}" presName="horz2" presStyleCnt="0"/>
      <dgm:spPr/>
    </dgm:pt>
    <dgm:pt modelId="{95A9F1CF-B689-7D42-B522-64F3864CED06}" type="pres">
      <dgm:prSet presAssocID="{53C46D50-8BE1-42C7-A179-F16952F427EC}" presName="horzSpace2" presStyleCnt="0"/>
      <dgm:spPr/>
    </dgm:pt>
    <dgm:pt modelId="{98E7D9FF-17F1-D841-B1C2-94642A3D9CC5}" type="pres">
      <dgm:prSet presAssocID="{53C46D50-8BE1-42C7-A179-F16952F427EC}" presName="tx2" presStyleLbl="revTx" presStyleIdx="3" presStyleCnt="10"/>
      <dgm:spPr/>
    </dgm:pt>
    <dgm:pt modelId="{4AF23FBF-6EB9-2C41-BE38-E3800CB0D857}" type="pres">
      <dgm:prSet presAssocID="{53C46D50-8BE1-42C7-A179-F16952F427EC}" presName="vert2" presStyleCnt="0"/>
      <dgm:spPr/>
    </dgm:pt>
    <dgm:pt modelId="{36155E5D-4DA9-6141-99B6-B77FD98D97B7}" type="pres">
      <dgm:prSet presAssocID="{53C46D50-8BE1-42C7-A179-F16952F427EC}" presName="thinLine2b" presStyleLbl="callout" presStyleIdx="1" presStyleCnt="5"/>
      <dgm:spPr/>
    </dgm:pt>
    <dgm:pt modelId="{A4F82E65-8B79-3142-8173-53C14AEC8381}" type="pres">
      <dgm:prSet presAssocID="{53C46D50-8BE1-42C7-A179-F16952F427EC}" presName="vertSpace2b" presStyleCnt="0"/>
      <dgm:spPr/>
    </dgm:pt>
    <dgm:pt modelId="{ECADFD97-1646-BF45-B10B-0685D6CD277B}" type="pres">
      <dgm:prSet presAssocID="{596A65F6-EBCC-4BA5-99D2-22AB3E3D4754}" presName="thickLine" presStyleLbl="alignNode1" presStyleIdx="2" presStyleCnt="5"/>
      <dgm:spPr/>
    </dgm:pt>
    <dgm:pt modelId="{A53EFA79-4075-2641-8299-9EAA10FDBC98}" type="pres">
      <dgm:prSet presAssocID="{596A65F6-EBCC-4BA5-99D2-22AB3E3D4754}" presName="horz1" presStyleCnt="0"/>
      <dgm:spPr/>
    </dgm:pt>
    <dgm:pt modelId="{97A05169-FC5A-C04D-ADC5-BC2FBAEE5BB2}" type="pres">
      <dgm:prSet presAssocID="{596A65F6-EBCC-4BA5-99D2-22AB3E3D4754}" presName="tx1" presStyleLbl="revTx" presStyleIdx="4" presStyleCnt="10"/>
      <dgm:spPr/>
    </dgm:pt>
    <dgm:pt modelId="{48B81CB0-EA81-4244-927B-70F5958292F7}" type="pres">
      <dgm:prSet presAssocID="{596A65F6-EBCC-4BA5-99D2-22AB3E3D4754}" presName="vert1" presStyleCnt="0"/>
      <dgm:spPr/>
    </dgm:pt>
    <dgm:pt modelId="{DE0DD95E-FFFE-464F-96C7-9CA75B7F71D7}" type="pres">
      <dgm:prSet presAssocID="{6456B2C6-8271-499E-A672-7A1CFA258F78}" presName="vertSpace2a" presStyleCnt="0"/>
      <dgm:spPr/>
    </dgm:pt>
    <dgm:pt modelId="{6F4DA4D0-5B0D-C549-A53E-0BDE216B119C}" type="pres">
      <dgm:prSet presAssocID="{6456B2C6-8271-499E-A672-7A1CFA258F78}" presName="horz2" presStyleCnt="0"/>
      <dgm:spPr/>
    </dgm:pt>
    <dgm:pt modelId="{EE1A73E0-D08E-D047-8B78-24CCB0EEBDD1}" type="pres">
      <dgm:prSet presAssocID="{6456B2C6-8271-499E-A672-7A1CFA258F78}" presName="horzSpace2" presStyleCnt="0"/>
      <dgm:spPr/>
    </dgm:pt>
    <dgm:pt modelId="{26642AA5-4182-A841-8256-85BD104941D4}" type="pres">
      <dgm:prSet presAssocID="{6456B2C6-8271-499E-A672-7A1CFA258F78}" presName="tx2" presStyleLbl="revTx" presStyleIdx="5" presStyleCnt="10"/>
      <dgm:spPr/>
    </dgm:pt>
    <dgm:pt modelId="{4B4993E8-2EF0-6D44-80C4-C7A54150FC4B}" type="pres">
      <dgm:prSet presAssocID="{6456B2C6-8271-499E-A672-7A1CFA258F78}" presName="vert2" presStyleCnt="0"/>
      <dgm:spPr/>
    </dgm:pt>
    <dgm:pt modelId="{5585F6F7-5D2D-3E42-9EE0-98A511A3E90D}" type="pres">
      <dgm:prSet presAssocID="{6456B2C6-8271-499E-A672-7A1CFA258F78}" presName="thinLine2b" presStyleLbl="callout" presStyleIdx="2" presStyleCnt="5"/>
      <dgm:spPr/>
    </dgm:pt>
    <dgm:pt modelId="{1B6AFFE8-C071-3042-A03F-5BFBE47486F2}" type="pres">
      <dgm:prSet presAssocID="{6456B2C6-8271-499E-A672-7A1CFA258F78}" presName="vertSpace2b" presStyleCnt="0"/>
      <dgm:spPr/>
    </dgm:pt>
    <dgm:pt modelId="{3FF67699-D03B-1648-93D1-052E6267402C}" type="pres">
      <dgm:prSet presAssocID="{75DECBF2-9F63-49DF-BE76-D4ADCB566F3F}" presName="thickLine" presStyleLbl="alignNode1" presStyleIdx="3" presStyleCnt="5"/>
      <dgm:spPr/>
    </dgm:pt>
    <dgm:pt modelId="{9799F8FE-BFE7-CF46-990E-C3D06877C02E}" type="pres">
      <dgm:prSet presAssocID="{75DECBF2-9F63-49DF-BE76-D4ADCB566F3F}" presName="horz1" presStyleCnt="0"/>
      <dgm:spPr/>
    </dgm:pt>
    <dgm:pt modelId="{0DC61625-8F5A-C747-B7BF-EB0946342F4C}" type="pres">
      <dgm:prSet presAssocID="{75DECBF2-9F63-49DF-BE76-D4ADCB566F3F}" presName="tx1" presStyleLbl="revTx" presStyleIdx="6" presStyleCnt="10"/>
      <dgm:spPr/>
    </dgm:pt>
    <dgm:pt modelId="{110E80FD-23DE-8C4F-858D-DF796023AA16}" type="pres">
      <dgm:prSet presAssocID="{75DECBF2-9F63-49DF-BE76-D4ADCB566F3F}" presName="vert1" presStyleCnt="0"/>
      <dgm:spPr/>
    </dgm:pt>
    <dgm:pt modelId="{A2EBB5C4-0F24-7941-9A6F-28CF8DDD90C4}" type="pres">
      <dgm:prSet presAssocID="{ED226773-8D0D-4650-8ADC-EADD7DBC5802}" presName="vertSpace2a" presStyleCnt="0"/>
      <dgm:spPr/>
    </dgm:pt>
    <dgm:pt modelId="{0EFB7F7D-A7DD-214C-986C-7B0F4C70CA3C}" type="pres">
      <dgm:prSet presAssocID="{ED226773-8D0D-4650-8ADC-EADD7DBC5802}" presName="horz2" presStyleCnt="0"/>
      <dgm:spPr/>
    </dgm:pt>
    <dgm:pt modelId="{9E80FFA7-49BE-664D-9C60-187E6AF4EB32}" type="pres">
      <dgm:prSet presAssocID="{ED226773-8D0D-4650-8ADC-EADD7DBC5802}" presName="horzSpace2" presStyleCnt="0"/>
      <dgm:spPr/>
    </dgm:pt>
    <dgm:pt modelId="{F58E7E25-B560-FC46-B192-4439B33D787E}" type="pres">
      <dgm:prSet presAssocID="{ED226773-8D0D-4650-8ADC-EADD7DBC5802}" presName="tx2" presStyleLbl="revTx" presStyleIdx="7" presStyleCnt="10"/>
      <dgm:spPr/>
    </dgm:pt>
    <dgm:pt modelId="{136D6C3A-1B26-624D-9B49-27112953BFC6}" type="pres">
      <dgm:prSet presAssocID="{ED226773-8D0D-4650-8ADC-EADD7DBC5802}" presName="vert2" presStyleCnt="0"/>
      <dgm:spPr/>
    </dgm:pt>
    <dgm:pt modelId="{772477BF-4B1E-B249-8638-D68974EBD80F}" type="pres">
      <dgm:prSet presAssocID="{ED226773-8D0D-4650-8ADC-EADD7DBC5802}" presName="thinLine2b" presStyleLbl="callout" presStyleIdx="3" presStyleCnt="5"/>
      <dgm:spPr/>
    </dgm:pt>
    <dgm:pt modelId="{1D39B2B7-6F40-6D46-A5D3-9C0B578CB058}" type="pres">
      <dgm:prSet presAssocID="{ED226773-8D0D-4650-8ADC-EADD7DBC5802}" presName="vertSpace2b" presStyleCnt="0"/>
      <dgm:spPr/>
    </dgm:pt>
    <dgm:pt modelId="{696D37CB-60D6-224B-9BE1-9822AD4E05AA}" type="pres">
      <dgm:prSet presAssocID="{5D1F328B-4206-4713-A7F5-2D16240FB823}" presName="thickLine" presStyleLbl="alignNode1" presStyleIdx="4" presStyleCnt="5"/>
      <dgm:spPr/>
    </dgm:pt>
    <dgm:pt modelId="{2BFCF206-7454-A748-B86A-5510194001C8}" type="pres">
      <dgm:prSet presAssocID="{5D1F328B-4206-4713-A7F5-2D16240FB823}" presName="horz1" presStyleCnt="0"/>
      <dgm:spPr/>
    </dgm:pt>
    <dgm:pt modelId="{0F1FBDE8-3910-0440-B241-406657783FB2}" type="pres">
      <dgm:prSet presAssocID="{5D1F328B-4206-4713-A7F5-2D16240FB823}" presName="tx1" presStyleLbl="revTx" presStyleIdx="8" presStyleCnt="10"/>
      <dgm:spPr/>
    </dgm:pt>
    <dgm:pt modelId="{F0D6BEA0-F876-F446-853A-C9C8C6F9D129}" type="pres">
      <dgm:prSet presAssocID="{5D1F328B-4206-4713-A7F5-2D16240FB823}" presName="vert1" presStyleCnt="0"/>
      <dgm:spPr/>
    </dgm:pt>
    <dgm:pt modelId="{957524FF-177E-8D4B-BBD9-4DE3BCB035AE}" type="pres">
      <dgm:prSet presAssocID="{782E18D1-AAD8-4B02-AD22-96787F842574}" presName="vertSpace2a" presStyleCnt="0"/>
      <dgm:spPr/>
    </dgm:pt>
    <dgm:pt modelId="{732301EB-3012-1E4B-B347-9C37B75A5FC7}" type="pres">
      <dgm:prSet presAssocID="{782E18D1-AAD8-4B02-AD22-96787F842574}" presName="horz2" presStyleCnt="0"/>
      <dgm:spPr/>
    </dgm:pt>
    <dgm:pt modelId="{045D3CC7-CB53-2B4E-8048-7939674843F8}" type="pres">
      <dgm:prSet presAssocID="{782E18D1-AAD8-4B02-AD22-96787F842574}" presName="horzSpace2" presStyleCnt="0"/>
      <dgm:spPr/>
    </dgm:pt>
    <dgm:pt modelId="{6855063E-4EBC-3947-9DD0-2C61E4CE21D8}" type="pres">
      <dgm:prSet presAssocID="{782E18D1-AAD8-4B02-AD22-96787F842574}" presName="tx2" presStyleLbl="revTx" presStyleIdx="9" presStyleCnt="10"/>
      <dgm:spPr/>
    </dgm:pt>
    <dgm:pt modelId="{A2C56E81-C180-BF44-AEE0-411F3B596BC2}" type="pres">
      <dgm:prSet presAssocID="{782E18D1-AAD8-4B02-AD22-96787F842574}" presName="vert2" presStyleCnt="0"/>
      <dgm:spPr/>
    </dgm:pt>
    <dgm:pt modelId="{7A32A1C3-941B-3440-B68D-4518EA2B2885}" type="pres">
      <dgm:prSet presAssocID="{782E18D1-AAD8-4B02-AD22-96787F842574}" presName="thinLine2b" presStyleLbl="callout" presStyleIdx="4" presStyleCnt="5"/>
      <dgm:spPr/>
    </dgm:pt>
    <dgm:pt modelId="{E351F1D5-D8FF-E84E-A4F7-238621B5D4AA}" type="pres">
      <dgm:prSet presAssocID="{782E18D1-AAD8-4B02-AD22-96787F842574}" presName="vertSpace2b" presStyleCnt="0"/>
      <dgm:spPr/>
    </dgm:pt>
  </dgm:ptLst>
  <dgm:cxnLst>
    <dgm:cxn modelId="{16F54A08-69AA-8A4C-855B-7523E8E114EE}" type="presOf" srcId="{EBF66314-D01A-48ED-9774-4257476F33CC}" destId="{CF19978E-B49C-534A-A316-1D9A9D5DBC2B}" srcOrd="0" destOrd="0" presId="urn:microsoft.com/office/officeart/2008/layout/LinedList"/>
    <dgm:cxn modelId="{A16B3C0F-FDC8-482C-8786-F3083A977CC6}" srcId="{298638BC-6759-4857-A2F8-30320279415C}" destId="{75DECBF2-9F63-49DF-BE76-D4ADCB566F3F}" srcOrd="3" destOrd="0" parTransId="{4683C557-9521-4A01-BAC0-0ACC9B4B5F0F}" sibTransId="{45B83214-6F3A-4143-8916-93DAD0136BA9}"/>
    <dgm:cxn modelId="{D3DA951E-4CA5-40C4-8C4D-F3055597720E}" srcId="{298638BC-6759-4857-A2F8-30320279415C}" destId="{596A65F6-EBCC-4BA5-99D2-22AB3E3D4754}" srcOrd="2" destOrd="0" parTransId="{DC7195DF-B3BC-4D9B-94FC-2431F36FE789}" sibTransId="{9762A851-41D0-4916-8392-52593E6319C4}"/>
    <dgm:cxn modelId="{23F76023-42FC-6B43-A5E2-89DB96E00FDF}" type="presOf" srcId="{5D1F328B-4206-4713-A7F5-2D16240FB823}" destId="{0F1FBDE8-3910-0440-B241-406657783FB2}" srcOrd="0" destOrd="0" presId="urn:microsoft.com/office/officeart/2008/layout/LinedList"/>
    <dgm:cxn modelId="{1F2BE337-99CE-4F94-BB28-48229BEA30AB}" srcId="{75DECBF2-9F63-49DF-BE76-D4ADCB566F3F}" destId="{ED226773-8D0D-4650-8ADC-EADD7DBC5802}" srcOrd="0" destOrd="0" parTransId="{AC301032-8166-477D-9190-CF7D06A361BA}" sibTransId="{0ED6B7E6-8AB1-4848-8EFA-59FE4BEEC093}"/>
    <dgm:cxn modelId="{054B2839-4B78-4201-93FF-72BCC6A77C10}" srcId="{298638BC-6759-4857-A2F8-30320279415C}" destId="{61AEDDBF-1B4F-4628-B050-CF15CCCE4162}" srcOrd="0" destOrd="0" parTransId="{16E00AD0-9B6A-422D-8225-723A73011758}" sibTransId="{61B1BF83-3AC1-411F-A915-015D9321E521}"/>
    <dgm:cxn modelId="{06827D39-9AB0-DB42-956E-53ACF25B71F3}" type="presOf" srcId="{53C46D50-8BE1-42C7-A179-F16952F427EC}" destId="{98E7D9FF-17F1-D841-B1C2-94642A3D9CC5}" srcOrd="0" destOrd="0" presId="urn:microsoft.com/office/officeart/2008/layout/LinedList"/>
    <dgm:cxn modelId="{1079265B-6F62-924B-AAA1-22C387E3BD7B}" type="presOf" srcId="{596A65F6-EBCC-4BA5-99D2-22AB3E3D4754}" destId="{97A05169-FC5A-C04D-ADC5-BC2FBAEE5BB2}" srcOrd="0" destOrd="0" presId="urn:microsoft.com/office/officeart/2008/layout/LinedList"/>
    <dgm:cxn modelId="{663B1362-0FFA-49D5-A7C8-E77AA5F348F1}" srcId="{5D1F328B-4206-4713-A7F5-2D16240FB823}" destId="{782E18D1-AAD8-4B02-AD22-96787F842574}" srcOrd="0" destOrd="0" parTransId="{A40A108B-3EC9-4E46-94FE-0D20A9CE9137}" sibTransId="{A9CF105E-4503-4EAA-AE9F-03C8B285105B}"/>
    <dgm:cxn modelId="{2C77846C-0359-49C1-B9CC-E1A66C9FFFF1}" srcId="{596A65F6-EBCC-4BA5-99D2-22AB3E3D4754}" destId="{6456B2C6-8271-499E-A672-7A1CFA258F78}" srcOrd="0" destOrd="0" parTransId="{47D51371-593F-4C10-A31D-43371C3EFEC7}" sibTransId="{138DD488-7EC9-4FCA-A14C-FA1C79E869E4}"/>
    <dgm:cxn modelId="{4542BB6E-B9A4-42D0-9FF3-F21D0E64C236}" srcId="{61AEDDBF-1B4F-4628-B050-CF15CCCE4162}" destId="{9F73B135-C2C1-4F60-8534-B40E5E32CACE}" srcOrd="0" destOrd="0" parTransId="{D2228B5F-BDD0-45A3-B95A-D5DE3B99D3DE}" sibTransId="{EE2DC6FC-BD86-4CD5-BCFA-D0FF74BD6111}"/>
    <dgm:cxn modelId="{62C9BF70-CAE4-1F46-8519-4DEB4C1AB568}" type="presOf" srcId="{75DECBF2-9F63-49DF-BE76-D4ADCB566F3F}" destId="{0DC61625-8F5A-C747-B7BF-EB0946342F4C}" srcOrd="0" destOrd="0" presId="urn:microsoft.com/office/officeart/2008/layout/LinedList"/>
    <dgm:cxn modelId="{59B31C8E-18CB-564C-80DA-81248CE2CDA4}" type="presOf" srcId="{6456B2C6-8271-499E-A672-7A1CFA258F78}" destId="{26642AA5-4182-A841-8256-85BD104941D4}" srcOrd="0" destOrd="0" presId="urn:microsoft.com/office/officeart/2008/layout/LinedList"/>
    <dgm:cxn modelId="{7331DE96-C47D-A849-A095-C8E33F94CDAD}" type="presOf" srcId="{61AEDDBF-1B4F-4628-B050-CF15CCCE4162}" destId="{157883C4-0537-D74D-B2F1-0A6BCA237D67}" srcOrd="0" destOrd="0" presId="urn:microsoft.com/office/officeart/2008/layout/LinedList"/>
    <dgm:cxn modelId="{D874CDAE-CDED-49CE-8C7A-1A85237EEB27}" srcId="{298638BC-6759-4857-A2F8-30320279415C}" destId="{5D1F328B-4206-4713-A7F5-2D16240FB823}" srcOrd="4" destOrd="0" parTransId="{4A6D80C5-2A95-47D8-8E5E-CD21CF22D630}" sibTransId="{5FEEDBF4-3CE0-4144-A5DA-2C46B97CA7E8}"/>
    <dgm:cxn modelId="{A5E2FFCB-C6A2-4AE8-913A-71938DEAA471}" srcId="{EBF66314-D01A-48ED-9774-4257476F33CC}" destId="{53C46D50-8BE1-42C7-A179-F16952F427EC}" srcOrd="0" destOrd="0" parTransId="{C2FCB0E9-2536-4108-AAD5-BAF878DE36CB}" sibTransId="{8E34E8B2-6D42-49E8-BCE1-C8166BE297C9}"/>
    <dgm:cxn modelId="{220809CC-4719-E748-B848-67228D7C1C31}" type="presOf" srcId="{9F73B135-C2C1-4F60-8534-B40E5E32CACE}" destId="{EEE44973-FEBB-6B41-92BE-7DDC0BE5C556}" srcOrd="0" destOrd="0" presId="urn:microsoft.com/office/officeart/2008/layout/LinedList"/>
    <dgm:cxn modelId="{FF0FD1CC-E728-1342-83FD-11C7473B037E}" type="presOf" srcId="{ED226773-8D0D-4650-8ADC-EADD7DBC5802}" destId="{F58E7E25-B560-FC46-B192-4439B33D787E}" srcOrd="0" destOrd="0" presId="urn:microsoft.com/office/officeart/2008/layout/LinedList"/>
    <dgm:cxn modelId="{A79DF5D3-7470-1D4C-ABC0-A53E92054FDC}" type="presOf" srcId="{298638BC-6759-4857-A2F8-30320279415C}" destId="{6DB0722C-8E34-8D44-87AC-08A2AAD0A0E6}" srcOrd="0" destOrd="0" presId="urn:microsoft.com/office/officeart/2008/layout/LinedList"/>
    <dgm:cxn modelId="{6B832BDD-F79A-B84A-8C65-554FA61E99EE}" type="presOf" srcId="{782E18D1-AAD8-4B02-AD22-96787F842574}" destId="{6855063E-4EBC-3947-9DD0-2C61E4CE21D8}" srcOrd="0" destOrd="0" presId="urn:microsoft.com/office/officeart/2008/layout/LinedList"/>
    <dgm:cxn modelId="{546901EF-2C52-410C-82A1-2E7458B6E72A}" srcId="{298638BC-6759-4857-A2F8-30320279415C}" destId="{EBF66314-D01A-48ED-9774-4257476F33CC}" srcOrd="1" destOrd="0" parTransId="{BED9F1A5-DA04-429C-9FD6-2C5A47EF49AF}" sibTransId="{CA5ED7CB-0448-4794-AA06-3CF1D3794FB0}"/>
    <dgm:cxn modelId="{D53B8B3D-7A36-3447-8A45-65C51A6AD852}" type="presParOf" srcId="{6DB0722C-8E34-8D44-87AC-08A2AAD0A0E6}" destId="{E387B3DC-5681-2043-8E15-4D0068F41C72}" srcOrd="0" destOrd="0" presId="urn:microsoft.com/office/officeart/2008/layout/LinedList"/>
    <dgm:cxn modelId="{4FA62B8E-ED0D-EE42-A63E-AF3AC09093C5}" type="presParOf" srcId="{6DB0722C-8E34-8D44-87AC-08A2AAD0A0E6}" destId="{61319040-FDDD-5C4B-93FA-965213A9D328}" srcOrd="1" destOrd="0" presId="urn:microsoft.com/office/officeart/2008/layout/LinedList"/>
    <dgm:cxn modelId="{FB052145-88D4-7E4E-9D80-CA5D3C8A20E2}" type="presParOf" srcId="{61319040-FDDD-5C4B-93FA-965213A9D328}" destId="{157883C4-0537-D74D-B2F1-0A6BCA237D67}" srcOrd="0" destOrd="0" presId="urn:microsoft.com/office/officeart/2008/layout/LinedList"/>
    <dgm:cxn modelId="{DB228299-7167-374C-A701-B5B2AC9C7A02}" type="presParOf" srcId="{61319040-FDDD-5C4B-93FA-965213A9D328}" destId="{14776C90-0BF2-9B47-A90B-8FCB97C99756}" srcOrd="1" destOrd="0" presId="urn:microsoft.com/office/officeart/2008/layout/LinedList"/>
    <dgm:cxn modelId="{C0529324-31FF-CA4F-8AA6-6986A7F185C9}" type="presParOf" srcId="{14776C90-0BF2-9B47-A90B-8FCB97C99756}" destId="{DAC05620-B95B-9F44-A0FF-29851B7EA463}" srcOrd="0" destOrd="0" presId="urn:microsoft.com/office/officeart/2008/layout/LinedList"/>
    <dgm:cxn modelId="{E2CEC982-D107-7448-8BDF-9BD2DDC345D0}" type="presParOf" srcId="{14776C90-0BF2-9B47-A90B-8FCB97C99756}" destId="{B1446FDB-8B59-E742-A3A0-FD9982011AFB}" srcOrd="1" destOrd="0" presId="urn:microsoft.com/office/officeart/2008/layout/LinedList"/>
    <dgm:cxn modelId="{9565954C-E493-704F-9E32-26A818913580}" type="presParOf" srcId="{B1446FDB-8B59-E742-A3A0-FD9982011AFB}" destId="{6E28AEC4-C92E-904C-9129-7132E3CF3257}" srcOrd="0" destOrd="0" presId="urn:microsoft.com/office/officeart/2008/layout/LinedList"/>
    <dgm:cxn modelId="{2E6B4B63-D889-E148-9152-0CDCE05CEDF0}" type="presParOf" srcId="{B1446FDB-8B59-E742-A3A0-FD9982011AFB}" destId="{EEE44973-FEBB-6B41-92BE-7DDC0BE5C556}" srcOrd="1" destOrd="0" presId="urn:microsoft.com/office/officeart/2008/layout/LinedList"/>
    <dgm:cxn modelId="{ABF7497C-9437-7A43-8849-C71BE0808239}" type="presParOf" srcId="{B1446FDB-8B59-E742-A3A0-FD9982011AFB}" destId="{327CF84D-9DE0-094B-AE07-07B0CA3BE2E9}" srcOrd="2" destOrd="0" presId="urn:microsoft.com/office/officeart/2008/layout/LinedList"/>
    <dgm:cxn modelId="{5BD23EAC-8373-3248-8A4A-399D677FE1E5}" type="presParOf" srcId="{14776C90-0BF2-9B47-A90B-8FCB97C99756}" destId="{0F84DD78-C108-D54C-8145-7D308F16446D}" srcOrd="2" destOrd="0" presId="urn:microsoft.com/office/officeart/2008/layout/LinedList"/>
    <dgm:cxn modelId="{EF5B852F-A033-424F-A5AA-E9074D8F0BFC}" type="presParOf" srcId="{14776C90-0BF2-9B47-A90B-8FCB97C99756}" destId="{8E4B0270-6F5A-3748-8190-9451CC0984D3}" srcOrd="3" destOrd="0" presId="urn:microsoft.com/office/officeart/2008/layout/LinedList"/>
    <dgm:cxn modelId="{701AA7E6-12D1-4A4C-9584-E4A2B92B5E9B}" type="presParOf" srcId="{6DB0722C-8E34-8D44-87AC-08A2AAD0A0E6}" destId="{7942E41D-2409-9643-91BB-BFF5A36D6F04}" srcOrd="2" destOrd="0" presId="urn:microsoft.com/office/officeart/2008/layout/LinedList"/>
    <dgm:cxn modelId="{2E628F59-85C0-EC45-893E-B7DAE13AD849}" type="presParOf" srcId="{6DB0722C-8E34-8D44-87AC-08A2AAD0A0E6}" destId="{D495DA05-C994-2946-8536-B0A378AF19A2}" srcOrd="3" destOrd="0" presId="urn:microsoft.com/office/officeart/2008/layout/LinedList"/>
    <dgm:cxn modelId="{46C4AFE4-95BD-C647-AEC6-16919554CC81}" type="presParOf" srcId="{D495DA05-C994-2946-8536-B0A378AF19A2}" destId="{CF19978E-B49C-534A-A316-1D9A9D5DBC2B}" srcOrd="0" destOrd="0" presId="urn:microsoft.com/office/officeart/2008/layout/LinedList"/>
    <dgm:cxn modelId="{B0CD4D8D-96E4-6D4B-A021-59CD27F66DB1}" type="presParOf" srcId="{D495DA05-C994-2946-8536-B0A378AF19A2}" destId="{ADD37785-8A5F-7845-9729-C7D64D492EB9}" srcOrd="1" destOrd="0" presId="urn:microsoft.com/office/officeart/2008/layout/LinedList"/>
    <dgm:cxn modelId="{EA01ED6C-16D0-8349-ADB5-C102B60FDFF5}" type="presParOf" srcId="{ADD37785-8A5F-7845-9729-C7D64D492EB9}" destId="{30A80166-D99A-8C4E-B810-F580A379DC04}" srcOrd="0" destOrd="0" presId="urn:microsoft.com/office/officeart/2008/layout/LinedList"/>
    <dgm:cxn modelId="{0810532A-4C18-5748-8DD3-33360D6F3749}" type="presParOf" srcId="{ADD37785-8A5F-7845-9729-C7D64D492EB9}" destId="{9571454B-8B68-1E49-83E2-A5AD38C7FE20}" srcOrd="1" destOrd="0" presId="urn:microsoft.com/office/officeart/2008/layout/LinedList"/>
    <dgm:cxn modelId="{204217B4-D260-9F45-9699-234A78DF27E4}" type="presParOf" srcId="{9571454B-8B68-1E49-83E2-A5AD38C7FE20}" destId="{95A9F1CF-B689-7D42-B522-64F3864CED06}" srcOrd="0" destOrd="0" presId="urn:microsoft.com/office/officeart/2008/layout/LinedList"/>
    <dgm:cxn modelId="{36663C72-0AAF-BA48-BD08-4D01DE011371}" type="presParOf" srcId="{9571454B-8B68-1E49-83E2-A5AD38C7FE20}" destId="{98E7D9FF-17F1-D841-B1C2-94642A3D9CC5}" srcOrd="1" destOrd="0" presId="urn:microsoft.com/office/officeart/2008/layout/LinedList"/>
    <dgm:cxn modelId="{98740896-C353-F949-A37A-D46C08D8272F}" type="presParOf" srcId="{9571454B-8B68-1E49-83E2-A5AD38C7FE20}" destId="{4AF23FBF-6EB9-2C41-BE38-E3800CB0D857}" srcOrd="2" destOrd="0" presId="urn:microsoft.com/office/officeart/2008/layout/LinedList"/>
    <dgm:cxn modelId="{0439AD34-FF3E-B446-87D2-004256F2BC90}" type="presParOf" srcId="{ADD37785-8A5F-7845-9729-C7D64D492EB9}" destId="{36155E5D-4DA9-6141-99B6-B77FD98D97B7}" srcOrd="2" destOrd="0" presId="urn:microsoft.com/office/officeart/2008/layout/LinedList"/>
    <dgm:cxn modelId="{FE5286AE-2843-F549-A77C-1CBBDFE66E43}" type="presParOf" srcId="{ADD37785-8A5F-7845-9729-C7D64D492EB9}" destId="{A4F82E65-8B79-3142-8173-53C14AEC8381}" srcOrd="3" destOrd="0" presId="urn:microsoft.com/office/officeart/2008/layout/LinedList"/>
    <dgm:cxn modelId="{C95F229C-286F-8C41-B098-953A0C8477AE}" type="presParOf" srcId="{6DB0722C-8E34-8D44-87AC-08A2AAD0A0E6}" destId="{ECADFD97-1646-BF45-B10B-0685D6CD277B}" srcOrd="4" destOrd="0" presId="urn:microsoft.com/office/officeart/2008/layout/LinedList"/>
    <dgm:cxn modelId="{DA20C5D6-1F70-8F4A-87E5-6E62BDF750F2}" type="presParOf" srcId="{6DB0722C-8E34-8D44-87AC-08A2AAD0A0E6}" destId="{A53EFA79-4075-2641-8299-9EAA10FDBC98}" srcOrd="5" destOrd="0" presId="urn:microsoft.com/office/officeart/2008/layout/LinedList"/>
    <dgm:cxn modelId="{E5354F85-FECE-6B41-AA82-DC44A6E0877E}" type="presParOf" srcId="{A53EFA79-4075-2641-8299-9EAA10FDBC98}" destId="{97A05169-FC5A-C04D-ADC5-BC2FBAEE5BB2}" srcOrd="0" destOrd="0" presId="urn:microsoft.com/office/officeart/2008/layout/LinedList"/>
    <dgm:cxn modelId="{1A776C2D-D9B8-DD4C-82C8-7DCBFA9561F5}" type="presParOf" srcId="{A53EFA79-4075-2641-8299-9EAA10FDBC98}" destId="{48B81CB0-EA81-4244-927B-70F5958292F7}" srcOrd="1" destOrd="0" presId="urn:microsoft.com/office/officeart/2008/layout/LinedList"/>
    <dgm:cxn modelId="{7796DBFD-6C60-AF4F-926C-579B6A1A29BE}" type="presParOf" srcId="{48B81CB0-EA81-4244-927B-70F5958292F7}" destId="{DE0DD95E-FFFE-464F-96C7-9CA75B7F71D7}" srcOrd="0" destOrd="0" presId="urn:microsoft.com/office/officeart/2008/layout/LinedList"/>
    <dgm:cxn modelId="{C13A3231-D87B-9745-976A-19745558FFE3}" type="presParOf" srcId="{48B81CB0-EA81-4244-927B-70F5958292F7}" destId="{6F4DA4D0-5B0D-C549-A53E-0BDE216B119C}" srcOrd="1" destOrd="0" presId="urn:microsoft.com/office/officeart/2008/layout/LinedList"/>
    <dgm:cxn modelId="{AAF9326D-AC41-3844-A983-ADB1BE6D01D5}" type="presParOf" srcId="{6F4DA4D0-5B0D-C549-A53E-0BDE216B119C}" destId="{EE1A73E0-D08E-D047-8B78-24CCB0EEBDD1}" srcOrd="0" destOrd="0" presId="urn:microsoft.com/office/officeart/2008/layout/LinedList"/>
    <dgm:cxn modelId="{B85D6AEE-308D-3846-A79C-AB3D40752C44}" type="presParOf" srcId="{6F4DA4D0-5B0D-C549-A53E-0BDE216B119C}" destId="{26642AA5-4182-A841-8256-85BD104941D4}" srcOrd="1" destOrd="0" presId="urn:microsoft.com/office/officeart/2008/layout/LinedList"/>
    <dgm:cxn modelId="{02E0CDD2-CD1E-FA43-A425-73D5EACC8EC1}" type="presParOf" srcId="{6F4DA4D0-5B0D-C549-A53E-0BDE216B119C}" destId="{4B4993E8-2EF0-6D44-80C4-C7A54150FC4B}" srcOrd="2" destOrd="0" presId="urn:microsoft.com/office/officeart/2008/layout/LinedList"/>
    <dgm:cxn modelId="{8E6B7D90-9586-D344-A288-7A74BD0193D6}" type="presParOf" srcId="{48B81CB0-EA81-4244-927B-70F5958292F7}" destId="{5585F6F7-5D2D-3E42-9EE0-98A511A3E90D}" srcOrd="2" destOrd="0" presId="urn:microsoft.com/office/officeart/2008/layout/LinedList"/>
    <dgm:cxn modelId="{B16A2788-051F-A248-A296-AD8FA26106F0}" type="presParOf" srcId="{48B81CB0-EA81-4244-927B-70F5958292F7}" destId="{1B6AFFE8-C071-3042-A03F-5BFBE47486F2}" srcOrd="3" destOrd="0" presId="urn:microsoft.com/office/officeart/2008/layout/LinedList"/>
    <dgm:cxn modelId="{2C500DF1-A00B-B04D-9115-5B05B064F9AD}" type="presParOf" srcId="{6DB0722C-8E34-8D44-87AC-08A2AAD0A0E6}" destId="{3FF67699-D03B-1648-93D1-052E6267402C}" srcOrd="6" destOrd="0" presId="urn:microsoft.com/office/officeart/2008/layout/LinedList"/>
    <dgm:cxn modelId="{DA631F81-9D73-2C47-962D-D91DB725173C}" type="presParOf" srcId="{6DB0722C-8E34-8D44-87AC-08A2AAD0A0E6}" destId="{9799F8FE-BFE7-CF46-990E-C3D06877C02E}" srcOrd="7" destOrd="0" presId="urn:microsoft.com/office/officeart/2008/layout/LinedList"/>
    <dgm:cxn modelId="{8FD20A05-C923-7F4B-88F1-8C4A16BC9D4F}" type="presParOf" srcId="{9799F8FE-BFE7-CF46-990E-C3D06877C02E}" destId="{0DC61625-8F5A-C747-B7BF-EB0946342F4C}" srcOrd="0" destOrd="0" presId="urn:microsoft.com/office/officeart/2008/layout/LinedList"/>
    <dgm:cxn modelId="{18FED31C-ADAD-B94C-B2C5-C4CF6A19D027}" type="presParOf" srcId="{9799F8FE-BFE7-CF46-990E-C3D06877C02E}" destId="{110E80FD-23DE-8C4F-858D-DF796023AA16}" srcOrd="1" destOrd="0" presId="urn:microsoft.com/office/officeart/2008/layout/LinedList"/>
    <dgm:cxn modelId="{E9A1C627-FA6B-8F4F-84D2-9C9950AE9073}" type="presParOf" srcId="{110E80FD-23DE-8C4F-858D-DF796023AA16}" destId="{A2EBB5C4-0F24-7941-9A6F-28CF8DDD90C4}" srcOrd="0" destOrd="0" presId="urn:microsoft.com/office/officeart/2008/layout/LinedList"/>
    <dgm:cxn modelId="{46D01907-9EFE-6B49-8185-A85A73546FC1}" type="presParOf" srcId="{110E80FD-23DE-8C4F-858D-DF796023AA16}" destId="{0EFB7F7D-A7DD-214C-986C-7B0F4C70CA3C}" srcOrd="1" destOrd="0" presId="urn:microsoft.com/office/officeart/2008/layout/LinedList"/>
    <dgm:cxn modelId="{59DEFB49-CDC3-F44E-925D-ECBC3102A46C}" type="presParOf" srcId="{0EFB7F7D-A7DD-214C-986C-7B0F4C70CA3C}" destId="{9E80FFA7-49BE-664D-9C60-187E6AF4EB32}" srcOrd="0" destOrd="0" presId="urn:microsoft.com/office/officeart/2008/layout/LinedList"/>
    <dgm:cxn modelId="{DFFA5EBF-92DD-EA48-BF38-F07099E365C6}" type="presParOf" srcId="{0EFB7F7D-A7DD-214C-986C-7B0F4C70CA3C}" destId="{F58E7E25-B560-FC46-B192-4439B33D787E}" srcOrd="1" destOrd="0" presId="urn:microsoft.com/office/officeart/2008/layout/LinedList"/>
    <dgm:cxn modelId="{62A0A8E8-3820-1D46-B330-872BD9040138}" type="presParOf" srcId="{0EFB7F7D-A7DD-214C-986C-7B0F4C70CA3C}" destId="{136D6C3A-1B26-624D-9B49-27112953BFC6}" srcOrd="2" destOrd="0" presId="urn:microsoft.com/office/officeart/2008/layout/LinedList"/>
    <dgm:cxn modelId="{1CA616FB-697E-A14E-BB28-C2BC0488068D}" type="presParOf" srcId="{110E80FD-23DE-8C4F-858D-DF796023AA16}" destId="{772477BF-4B1E-B249-8638-D68974EBD80F}" srcOrd="2" destOrd="0" presId="urn:microsoft.com/office/officeart/2008/layout/LinedList"/>
    <dgm:cxn modelId="{31BB26F6-6A84-D04A-8D99-EA1D0A808FD1}" type="presParOf" srcId="{110E80FD-23DE-8C4F-858D-DF796023AA16}" destId="{1D39B2B7-6F40-6D46-A5D3-9C0B578CB058}" srcOrd="3" destOrd="0" presId="urn:microsoft.com/office/officeart/2008/layout/LinedList"/>
    <dgm:cxn modelId="{5B212249-A10F-B14B-B6AD-EFC735EFEB1F}" type="presParOf" srcId="{6DB0722C-8E34-8D44-87AC-08A2AAD0A0E6}" destId="{696D37CB-60D6-224B-9BE1-9822AD4E05AA}" srcOrd="8" destOrd="0" presId="urn:microsoft.com/office/officeart/2008/layout/LinedList"/>
    <dgm:cxn modelId="{2DE33C7E-530E-CA4F-B916-5282A68A46A6}" type="presParOf" srcId="{6DB0722C-8E34-8D44-87AC-08A2AAD0A0E6}" destId="{2BFCF206-7454-A748-B86A-5510194001C8}" srcOrd="9" destOrd="0" presId="urn:microsoft.com/office/officeart/2008/layout/LinedList"/>
    <dgm:cxn modelId="{779C9D2E-2CA8-7740-A0E9-A36239A7C66F}" type="presParOf" srcId="{2BFCF206-7454-A748-B86A-5510194001C8}" destId="{0F1FBDE8-3910-0440-B241-406657783FB2}" srcOrd="0" destOrd="0" presId="urn:microsoft.com/office/officeart/2008/layout/LinedList"/>
    <dgm:cxn modelId="{A6166A55-549D-0C4D-8312-80E4FA84706B}" type="presParOf" srcId="{2BFCF206-7454-A748-B86A-5510194001C8}" destId="{F0D6BEA0-F876-F446-853A-C9C8C6F9D129}" srcOrd="1" destOrd="0" presId="urn:microsoft.com/office/officeart/2008/layout/LinedList"/>
    <dgm:cxn modelId="{9F3E248F-CE03-934D-BC0F-9190C976371E}" type="presParOf" srcId="{F0D6BEA0-F876-F446-853A-C9C8C6F9D129}" destId="{957524FF-177E-8D4B-BBD9-4DE3BCB035AE}" srcOrd="0" destOrd="0" presId="urn:microsoft.com/office/officeart/2008/layout/LinedList"/>
    <dgm:cxn modelId="{94724285-0659-DA48-9817-C0EAD5E87081}" type="presParOf" srcId="{F0D6BEA0-F876-F446-853A-C9C8C6F9D129}" destId="{732301EB-3012-1E4B-B347-9C37B75A5FC7}" srcOrd="1" destOrd="0" presId="urn:microsoft.com/office/officeart/2008/layout/LinedList"/>
    <dgm:cxn modelId="{A58F7FBA-A767-7940-9BB4-A30745B9C589}" type="presParOf" srcId="{732301EB-3012-1E4B-B347-9C37B75A5FC7}" destId="{045D3CC7-CB53-2B4E-8048-7939674843F8}" srcOrd="0" destOrd="0" presId="urn:microsoft.com/office/officeart/2008/layout/LinedList"/>
    <dgm:cxn modelId="{06DB407A-F643-0940-8DE5-2F3FD1DDD51B}" type="presParOf" srcId="{732301EB-3012-1E4B-B347-9C37B75A5FC7}" destId="{6855063E-4EBC-3947-9DD0-2C61E4CE21D8}" srcOrd="1" destOrd="0" presId="urn:microsoft.com/office/officeart/2008/layout/LinedList"/>
    <dgm:cxn modelId="{30FD20B1-C8DC-F04E-9C0F-1BAD312959D8}" type="presParOf" srcId="{732301EB-3012-1E4B-B347-9C37B75A5FC7}" destId="{A2C56E81-C180-BF44-AEE0-411F3B596BC2}" srcOrd="2" destOrd="0" presId="urn:microsoft.com/office/officeart/2008/layout/LinedList"/>
    <dgm:cxn modelId="{3F2A5886-DDBB-5148-9618-E29BEF2222E5}" type="presParOf" srcId="{F0D6BEA0-F876-F446-853A-C9C8C6F9D129}" destId="{7A32A1C3-941B-3440-B68D-4518EA2B2885}" srcOrd="2" destOrd="0" presId="urn:microsoft.com/office/officeart/2008/layout/LinedList"/>
    <dgm:cxn modelId="{844C5F2D-4EFE-9049-AA31-6F1499E08947}" type="presParOf" srcId="{F0D6BEA0-F876-F446-853A-C9C8C6F9D129}" destId="{E351F1D5-D8FF-E84E-A4F7-238621B5D4A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98638BC-6759-4857-A2F8-30320279415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AEDDBF-1B4F-4628-B050-CF15CCCE4162}">
      <dgm:prSet/>
      <dgm:spPr/>
      <dgm:t>
        <a:bodyPr/>
        <a:lstStyle/>
        <a:p>
          <a:r>
            <a:rPr lang="en-US" dirty="0">
              <a:solidFill>
                <a:schemeClr val="bg1"/>
              </a:solidFill>
              <a:latin typeface="Candara" panose="020E0502030303020204" pitchFamily="34" charset="0"/>
            </a:rPr>
            <a:t>Morality</a:t>
          </a:r>
        </a:p>
      </dgm:t>
    </dgm:pt>
    <dgm:pt modelId="{16E00AD0-9B6A-422D-8225-723A73011758}" type="parTrans" cxnId="{054B2839-4B78-4201-93FF-72BCC6A77C10}">
      <dgm:prSet/>
      <dgm:spPr/>
      <dgm:t>
        <a:bodyPr/>
        <a:lstStyle/>
        <a:p>
          <a:endParaRPr lang="en-US"/>
        </a:p>
      </dgm:t>
    </dgm:pt>
    <dgm:pt modelId="{61B1BF83-3AC1-411F-A915-015D9321E521}" type="sibTrans" cxnId="{054B2839-4B78-4201-93FF-72BCC6A77C10}">
      <dgm:prSet/>
      <dgm:spPr/>
      <dgm:t>
        <a:bodyPr/>
        <a:lstStyle/>
        <a:p>
          <a:endParaRPr lang="en-US"/>
        </a:p>
      </dgm:t>
    </dgm:pt>
    <dgm:pt modelId="{FCA789B7-58F4-9640-96F6-EB648D248AF1}">
      <dgm:prSet/>
      <dgm:spPr/>
      <dgm:t>
        <a:bodyPr/>
        <a:lstStyle/>
        <a:p>
          <a:r>
            <a:rPr lang="en-US" kern="1200" dirty="0">
              <a:solidFill>
                <a:schemeClr val="bg1"/>
              </a:solidFill>
              <a:latin typeface="Candara" panose="020E0502030303020204" pitchFamily="34" charset="0"/>
              <a:ea typeface="+mn-ea"/>
              <a:cs typeface="+mn-cs"/>
            </a:rPr>
            <a:t>Serve, Justice</a:t>
          </a:r>
        </a:p>
      </dgm:t>
    </dgm:pt>
    <dgm:pt modelId="{B3D1EB6E-196C-BB44-A8B9-A9CE47460175}" type="parTrans" cxnId="{03177054-7471-464D-9619-7E8B320C705D}">
      <dgm:prSet/>
      <dgm:spPr/>
      <dgm:t>
        <a:bodyPr/>
        <a:lstStyle/>
        <a:p>
          <a:endParaRPr lang="en-US"/>
        </a:p>
      </dgm:t>
    </dgm:pt>
    <dgm:pt modelId="{6000F011-4983-7347-9B1A-5A2B46AF1667}" type="sibTrans" cxnId="{03177054-7471-464D-9619-7E8B320C705D}">
      <dgm:prSet/>
      <dgm:spPr/>
      <dgm:t>
        <a:bodyPr/>
        <a:lstStyle/>
        <a:p>
          <a:endParaRPr lang="en-US"/>
        </a:p>
      </dgm:t>
    </dgm:pt>
    <dgm:pt modelId="{9DD9F96D-D3D1-E846-84F7-CFC6A522B080}">
      <dgm:prSet/>
      <dgm:spPr/>
      <dgm:t>
        <a:bodyPr/>
        <a:lstStyle/>
        <a:p>
          <a:r>
            <a:rPr lang="en-US" dirty="0">
              <a:solidFill>
                <a:schemeClr val="bg1"/>
              </a:solidFill>
            </a:rPr>
            <a:t>Worshipping God with the community at Sunday worship, ritual celebrations, and the seasons of the church year</a:t>
          </a:r>
        </a:p>
      </dgm:t>
    </dgm:pt>
    <dgm:pt modelId="{228E9760-DB17-5240-881A-37D5F9DF817A}" type="parTrans" cxnId="{60C4AD89-45EC-824F-AA47-C4350CAF07F1}">
      <dgm:prSet/>
      <dgm:spPr/>
      <dgm:t>
        <a:bodyPr/>
        <a:lstStyle/>
        <a:p>
          <a:endParaRPr lang="en-US"/>
        </a:p>
      </dgm:t>
    </dgm:pt>
    <dgm:pt modelId="{9B4CADAC-31B2-CB49-94D2-9F6BB8CB9BFA}" type="sibTrans" cxnId="{60C4AD89-45EC-824F-AA47-C4350CAF07F1}">
      <dgm:prSet/>
      <dgm:spPr/>
      <dgm:t>
        <a:bodyPr/>
        <a:lstStyle/>
        <a:p>
          <a:endParaRPr lang="en-US"/>
        </a:p>
      </dgm:t>
    </dgm:pt>
    <dgm:pt modelId="{80B0E73F-3FAA-DC42-82D3-E97BF5EBF14A}">
      <dgm:prSet/>
      <dgm:spPr/>
      <dgm:t>
        <a:bodyPr/>
        <a:lstStyle/>
        <a:p>
          <a:r>
            <a:rPr lang="en-US" dirty="0">
              <a:solidFill>
                <a:schemeClr val="bg1"/>
              </a:solidFill>
            </a:rPr>
            <a:t>Being actively engaged in the life, ministries, and activities of the faith community</a:t>
          </a:r>
        </a:p>
      </dgm:t>
    </dgm:pt>
    <dgm:pt modelId="{62B702AA-01FE-C642-9E6A-5DFA7CD3D1C8}" type="parTrans" cxnId="{BD2D1735-CEFC-6944-9063-3C92C0E25A3F}">
      <dgm:prSet/>
      <dgm:spPr/>
      <dgm:t>
        <a:bodyPr/>
        <a:lstStyle/>
        <a:p>
          <a:endParaRPr lang="en-US"/>
        </a:p>
      </dgm:t>
    </dgm:pt>
    <dgm:pt modelId="{65E67AF0-60EE-5346-ADF7-01465799E98C}" type="sibTrans" cxnId="{BD2D1735-CEFC-6944-9063-3C92C0E25A3F}">
      <dgm:prSet/>
      <dgm:spPr/>
      <dgm:t>
        <a:bodyPr/>
        <a:lstStyle/>
        <a:p>
          <a:endParaRPr lang="en-US"/>
        </a:p>
      </dgm:t>
    </dgm:pt>
    <dgm:pt modelId="{A38C5E05-3BEB-8A42-B8E8-952FFB147031}">
      <dgm:prSet/>
      <dgm:spPr/>
      <dgm:t>
        <a:bodyPr/>
        <a:lstStyle/>
        <a:p>
          <a:r>
            <a:rPr lang="en-US" kern="1200" dirty="0">
              <a:solidFill>
                <a:schemeClr val="bg1"/>
              </a:solidFill>
              <a:latin typeface="Candara" panose="020E0502030303020204" pitchFamily="34" charset="0"/>
              <a:ea typeface="+mn-ea"/>
              <a:cs typeface="+mn-cs"/>
            </a:rPr>
            <a:t>Gifts</a:t>
          </a:r>
        </a:p>
      </dgm:t>
    </dgm:pt>
    <dgm:pt modelId="{858559A4-F3A1-7A4D-8F8F-6F66F34218D9}" type="parTrans" cxnId="{E0859948-9F0C-AB43-9DF1-54C1DB9D9DB6}">
      <dgm:prSet/>
      <dgm:spPr/>
      <dgm:t>
        <a:bodyPr/>
        <a:lstStyle/>
        <a:p>
          <a:endParaRPr lang="en-US"/>
        </a:p>
      </dgm:t>
    </dgm:pt>
    <dgm:pt modelId="{8C7CFEDA-FE2A-234E-A10C-ED35B2D40F2A}" type="sibTrans" cxnId="{E0859948-9F0C-AB43-9DF1-54C1DB9D9DB6}">
      <dgm:prSet/>
      <dgm:spPr/>
      <dgm:t>
        <a:bodyPr/>
        <a:lstStyle/>
        <a:p>
          <a:endParaRPr lang="en-US"/>
        </a:p>
      </dgm:t>
    </dgm:pt>
    <dgm:pt modelId="{59A20BCE-BB88-5A40-9B07-CE0CC229010F}">
      <dgm:prSet/>
      <dgm:spPr/>
      <dgm:t>
        <a:bodyPr/>
        <a:lstStyle/>
        <a:p>
          <a:r>
            <a:rPr lang="en-US" dirty="0">
              <a:solidFill>
                <a:schemeClr val="bg1"/>
              </a:solidFill>
            </a:rPr>
            <a:t>Living with moral integrity guided by Christian ethics and values</a:t>
          </a:r>
        </a:p>
      </dgm:t>
    </dgm:pt>
    <dgm:pt modelId="{7DF08E12-A62B-4C4D-BA11-CC2B5C2AC83A}" type="parTrans" cxnId="{32160C58-E76A-FB4B-8DE5-32802266128E}">
      <dgm:prSet/>
      <dgm:spPr/>
      <dgm:t>
        <a:bodyPr/>
        <a:lstStyle/>
        <a:p>
          <a:endParaRPr lang="en-US"/>
        </a:p>
      </dgm:t>
    </dgm:pt>
    <dgm:pt modelId="{EA5D36E1-B7F2-174A-8537-6B9DA4A1F09D}" type="sibTrans" cxnId="{32160C58-E76A-FB4B-8DE5-32802266128E}">
      <dgm:prSet/>
      <dgm:spPr/>
      <dgm:t>
        <a:bodyPr/>
        <a:lstStyle/>
        <a:p>
          <a:endParaRPr lang="en-US"/>
        </a:p>
      </dgm:t>
    </dgm:pt>
    <dgm:pt modelId="{D0347A6D-2CE4-584A-95AB-02DF42CD4CE6}">
      <dgm:prSet/>
      <dgm:spPr/>
      <dgm:t>
        <a:bodyPr/>
        <a:lstStyle/>
        <a:p>
          <a:r>
            <a:rPr lang="en-US" dirty="0">
              <a:solidFill>
                <a:schemeClr val="bg1"/>
              </a:solidFill>
            </a:rPr>
            <a:t>Living the Christian mission in the world—serving those in need, caring for God’s creation, and acting and advocating for justice and peace.</a:t>
          </a:r>
        </a:p>
      </dgm:t>
    </dgm:pt>
    <dgm:pt modelId="{FF3F3E03-550C-5247-BF0B-D9F1F90D9A49}" type="parTrans" cxnId="{BE479514-7586-AB48-827B-E30427CC9FE4}">
      <dgm:prSet/>
      <dgm:spPr/>
      <dgm:t>
        <a:bodyPr/>
        <a:lstStyle/>
        <a:p>
          <a:endParaRPr lang="en-US"/>
        </a:p>
      </dgm:t>
    </dgm:pt>
    <dgm:pt modelId="{1289D6CD-73DE-B24D-8DD3-0DD40F700778}" type="sibTrans" cxnId="{BE479514-7586-AB48-827B-E30427CC9FE4}">
      <dgm:prSet/>
      <dgm:spPr/>
      <dgm:t>
        <a:bodyPr/>
        <a:lstStyle/>
        <a:p>
          <a:endParaRPr lang="en-US"/>
        </a:p>
      </dgm:t>
    </dgm:pt>
    <dgm:pt modelId="{16E6E68A-4B54-2D4C-925B-A73494A8B13F}">
      <dgm:prSet/>
      <dgm:spPr/>
      <dgm:t>
        <a:bodyPr/>
        <a:lstStyle/>
        <a:p>
          <a:r>
            <a:rPr lang="en-US" kern="1200" dirty="0">
              <a:solidFill>
                <a:schemeClr val="bg1"/>
              </a:solidFill>
              <a:latin typeface="Candara" panose="020E0502030303020204" pitchFamily="34" charset="0"/>
              <a:ea typeface="+mn-ea"/>
              <a:cs typeface="+mn-cs"/>
            </a:rPr>
            <a:t>Worship</a:t>
          </a:r>
        </a:p>
      </dgm:t>
    </dgm:pt>
    <dgm:pt modelId="{1D9407E9-0E11-4F42-9283-58577F74B764}" type="parTrans" cxnId="{AC16A388-DF96-6B46-A82A-31F7D7A908C4}">
      <dgm:prSet/>
      <dgm:spPr/>
      <dgm:t>
        <a:bodyPr/>
        <a:lstStyle/>
        <a:p>
          <a:endParaRPr lang="en-US"/>
        </a:p>
      </dgm:t>
    </dgm:pt>
    <dgm:pt modelId="{C48FE54B-D9E2-4044-9207-8BA7D545D14D}" type="sibTrans" cxnId="{AC16A388-DF96-6B46-A82A-31F7D7A908C4}">
      <dgm:prSet/>
      <dgm:spPr/>
      <dgm:t>
        <a:bodyPr/>
        <a:lstStyle/>
        <a:p>
          <a:endParaRPr lang="en-US"/>
        </a:p>
      </dgm:t>
    </dgm:pt>
    <dgm:pt modelId="{65C6AFF0-5790-AB49-B82E-2FBAF9B38076}">
      <dgm:prSet/>
      <dgm:spPr/>
      <dgm:t>
        <a:bodyPr/>
        <a:lstStyle/>
        <a:p>
          <a:r>
            <a:rPr lang="en-US" kern="1200" dirty="0">
              <a:solidFill>
                <a:schemeClr val="bg1"/>
              </a:solidFill>
              <a:latin typeface="Candara" panose="020E0502030303020204" pitchFamily="34" charset="0"/>
              <a:ea typeface="+mn-ea"/>
              <a:cs typeface="+mn-cs"/>
            </a:rPr>
            <a:t>Engaged</a:t>
          </a:r>
        </a:p>
      </dgm:t>
    </dgm:pt>
    <dgm:pt modelId="{77726768-FCC1-4047-BF10-887DB88347EC}" type="parTrans" cxnId="{54B9D252-773B-8343-9895-DF7424D8FEBB}">
      <dgm:prSet/>
      <dgm:spPr/>
      <dgm:t>
        <a:bodyPr/>
        <a:lstStyle/>
        <a:p>
          <a:endParaRPr lang="en-US"/>
        </a:p>
      </dgm:t>
    </dgm:pt>
    <dgm:pt modelId="{263E6A06-9436-3B48-BEEF-1374E2136EF0}" type="sibTrans" cxnId="{54B9D252-773B-8343-9895-DF7424D8FEBB}">
      <dgm:prSet/>
      <dgm:spPr/>
      <dgm:t>
        <a:bodyPr/>
        <a:lstStyle/>
        <a:p>
          <a:endParaRPr lang="en-US"/>
        </a:p>
      </dgm:t>
    </dgm:pt>
    <dgm:pt modelId="{C39FE0D8-F8D8-C141-83A2-25669C619A47}">
      <dgm:prSet/>
      <dgm:spPr/>
      <dgm:t>
        <a:bodyPr/>
        <a:lstStyle/>
        <a:p>
          <a:r>
            <a:rPr lang="en-US" dirty="0">
              <a:solidFill>
                <a:schemeClr val="bg1"/>
              </a:solidFill>
            </a:rPr>
            <a:t>Practicing faith in Jesus Christ by using one’s gifts and talents within the Christian community and in the world</a:t>
          </a:r>
        </a:p>
      </dgm:t>
    </dgm:pt>
    <dgm:pt modelId="{17884B93-A47E-F244-AC60-78D39953718A}" type="parTrans" cxnId="{3AA289EC-22BE-0640-9DA1-6F4F60045D54}">
      <dgm:prSet/>
      <dgm:spPr/>
      <dgm:t>
        <a:bodyPr/>
        <a:lstStyle/>
        <a:p>
          <a:endParaRPr lang="en-US"/>
        </a:p>
      </dgm:t>
    </dgm:pt>
    <dgm:pt modelId="{013DE404-E476-FF45-BA2A-537C27EF3B8B}" type="sibTrans" cxnId="{3AA289EC-22BE-0640-9DA1-6F4F60045D54}">
      <dgm:prSet/>
      <dgm:spPr/>
      <dgm:t>
        <a:bodyPr/>
        <a:lstStyle/>
        <a:p>
          <a:endParaRPr lang="en-US"/>
        </a:p>
      </dgm:t>
    </dgm:pt>
    <dgm:pt modelId="{43BE6930-7033-FD4D-9123-5C69C12398D0}" type="pres">
      <dgm:prSet presAssocID="{298638BC-6759-4857-A2F8-30320279415C}" presName="vert0" presStyleCnt="0">
        <dgm:presLayoutVars>
          <dgm:dir/>
          <dgm:animOne val="branch"/>
          <dgm:animLvl val="lvl"/>
        </dgm:presLayoutVars>
      </dgm:prSet>
      <dgm:spPr/>
    </dgm:pt>
    <dgm:pt modelId="{FCFD730D-D2D2-B846-B38B-0BD05DEC048A}" type="pres">
      <dgm:prSet presAssocID="{61AEDDBF-1B4F-4628-B050-CF15CCCE4162}" presName="thickLine" presStyleLbl="alignNode1" presStyleIdx="0" presStyleCnt="5"/>
      <dgm:spPr/>
    </dgm:pt>
    <dgm:pt modelId="{7DE1E397-E155-3D41-83F7-CE694A33245E}" type="pres">
      <dgm:prSet presAssocID="{61AEDDBF-1B4F-4628-B050-CF15CCCE4162}" presName="horz1" presStyleCnt="0"/>
      <dgm:spPr/>
    </dgm:pt>
    <dgm:pt modelId="{E604120B-1A81-8D4F-A2F8-D1204F0F2491}" type="pres">
      <dgm:prSet presAssocID="{61AEDDBF-1B4F-4628-B050-CF15CCCE4162}" presName="tx1" presStyleLbl="revTx" presStyleIdx="0" presStyleCnt="10"/>
      <dgm:spPr/>
    </dgm:pt>
    <dgm:pt modelId="{4F54A336-B8E7-5049-868D-1BC63D3D9726}" type="pres">
      <dgm:prSet presAssocID="{61AEDDBF-1B4F-4628-B050-CF15CCCE4162}" presName="vert1" presStyleCnt="0"/>
      <dgm:spPr/>
    </dgm:pt>
    <dgm:pt modelId="{2EA0132E-20E0-F749-A863-B73B3A51F884}" type="pres">
      <dgm:prSet presAssocID="{59A20BCE-BB88-5A40-9B07-CE0CC229010F}" presName="vertSpace2a" presStyleCnt="0"/>
      <dgm:spPr/>
    </dgm:pt>
    <dgm:pt modelId="{2C8C78AA-E031-074E-86D8-152E5A2EE421}" type="pres">
      <dgm:prSet presAssocID="{59A20BCE-BB88-5A40-9B07-CE0CC229010F}" presName="horz2" presStyleCnt="0"/>
      <dgm:spPr/>
    </dgm:pt>
    <dgm:pt modelId="{5D9D61E2-E411-004B-B0D8-6B91FBBC2954}" type="pres">
      <dgm:prSet presAssocID="{59A20BCE-BB88-5A40-9B07-CE0CC229010F}" presName="horzSpace2" presStyleCnt="0"/>
      <dgm:spPr/>
    </dgm:pt>
    <dgm:pt modelId="{A98444D5-A1E8-744A-BA26-0E80EC6ECC83}" type="pres">
      <dgm:prSet presAssocID="{59A20BCE-BB88-5A40-9B07-CE0CC229010F}" presName="tx2" presStyleLbl="revTx" presStyleIdx="1" presStyleCnt="10"/>
      <dgm:spPr/>
    </dgm:pt>
    <dgm:pt modelId="{5300F4DB-FA1B-3E4E-B916-07056703AC88}" type="pres">
      <dgm:prSet presAssocID="{59A20BCE-BB88-5A40-9B07-CE0CC229010F}" presName="vert2" presStyleCnt="0"/>
      <dgm:spPr/>
    </dgm:pt>
    <dgm:pt modelId="{21BEEF99-9488-8D47-8663-7A4CA05FD664}" type="pres">
      <dgm:prSet presAssocID="{59A20BCE-BB88-5A40-9B07-CE0CC229010F}" presName="thinLine2b" presStyleLbl="callout" presStyleIdx="0" presStyleCnt="5"/>
      <dgm:spPr/>
    </dgm:pt>
    <dgm:pt modelId="{E2FDCA24-3032-4C4B-BA7D-2316096DBE34}" type="pres">
      <dgm:prSet presAssocID="{59A20BCE-BB88-5A40-9B07-CE0CC229010F}" presName="vertSpace2b" presStyleCnt="0"/>
      <dgm:spPr/>
    </dgm:pt>
    <dgm:pt modelId="{E51CB507-1625-A84E-BC95-F21847167FB7}" type="pres">
      <dgm:prSet presAssocID="{FCA789B7-58F4-9640-96F6-EB648D248AF1}" presName="thickLine" presStyleLbl="alignNode1" presStyleIdx="1" presStyleCnt="5"/>
      <dgm:spPr/>
    </dgm:pt>
    <dgm:pt modelId="{38D09928-1BD6-044A-B5FA-7CEC95A093AE}" type="pres">
      <dgm:prSet presAssocID="{FCA789B7-58F4-9640-96F6-EB648D248AF1}" presName="horz1" presStyleCnt="0"/>
      <dgm:spPr/>
    </dgm:pt>
    <dgm:pt modelId="{6AE38D68-CAAD-5B42-AEB4-3E4B49FA1102}" type="pres">
      <dgm:prSet presAssocID="{FCA789B7-58F4-9640-96F6-EB648D248AF1}" presName="tx1" presStyleLbl="revTx" presStyleIdx="2" presStyleCnt="10"/>
      <dgm:spPr/>
    </dgm:pt>
    <dgm:pt modelId="{B672EB7A-85F4-5A4C-9908-C928C3C6FEDF}" type="pres">
      <dgm:prSet presAssocID="{FCA789B7-58F4-9640-96F6-EB648D248AF1}" presName="vert1" presStyleCnt="0"/>
      <dgm:spPr/>
    </dgm:pt>
    <dgm:pt modelId="{4A54A007-E781-BB46-A06A-A1487C74DF63}" type="pres">
      <dgm:prSet presAssocID="{D0347A6D-2CE4-584A-95AB-02DF42CD4CE6}" presName="vertSpace2a" presStyleCnt="0"/>
      <dgm:spPr/>
    </dgm:pt>
    <dgm:pt modelId="{C489701E-FB29-AF46-825F-F1BDD35FEFF6}" type="pres">
      <dgm:prSet presAssocID="{D0347A6D-2CE4-584A-95AB-02DF42CD4CE6}" presName="horz2" presStyleCnt="0"/>
      <dgm:spPr/>
    </dgm:pt>
    <dgm:pt modelId="{E7AD9B2B-53AB-9D46-BE6A-E17361881272}" type="pres">
      <dgm:prSet presAssocID="{D0347A6D-2CE4-584A-95AB-02DF42CD4CE6}" presName="horzSpace2" presStyleCnt="0"/>
      <dgm:spPr/>
    </dgm:pt>
    <dgm:pt modelId="{A52B36D4-E9A2-8648-A972-EE37BDF67F23}" type="pres">
      <dgm:prSet presAssocID="{D0347A6D-2CE4-584A-95AB-02DF42CD4CE6}" presName="tx2" presStyleLbl="revTx" presStyleIdx="3" presStyleCnt="10"/>
      <dgm:spPr/>
    </dgm:pt>
    <dgm:pt modelId="{4ACCB865-7E08-0B41-B286-223085257576}" type="pres">
      <dgm:prSet presAssocID="{D0347A6D-2CE4-584A-95AB-02DF42CD4CE6}" presName="vert2" presStyleCnt="0"/>
      <dgm:spPr/>
    </dgm:pt>
    <dgm:pt modelId="{CD85F341-4E07-3B4F-81A5-3E4AE8A92262}" type="pres">
      <dgm:prSet presAssocID="{D0347A6D-2CE4-584A-95AB-02DF42CD4CE6}" presName="thinLine2b" presStyleLbl="callout" presStyleIdx="1" presStyleCnt="5"/>
      <dgm:spPr/>
    </dgm:pt>
    <dgm:pt modelId="{A832088C-7974-D64B-9AB5-9873F3DD01CF}" type="pres">
      <dgm:prSet presAssocID="{D0347A6D-2CE4-584A-95AB-02DF42CD4CE6}" presName="vertSpace2b" presStyleCnt="0"/>
      <dgm:spPr/>
    </dgm:pt>
    <dgm:pt modelId="{547F6934-52C5-7C40-AB2F-2478741D601B}" type="pres">
      <dgm:prSet presAssocID="{16E6E68A-4B54-2D4C-925B-A73494A8B13F}" presName="thickLine" presStyleLbl="alignNode1" presStyleIdx="2" presStyleCnt="5"/>
      <dgm:spPr/>
    </dgm:pt>
    <dgm:pt modelId="{E653EB36-D90A-1E47-AE71-0CC3FEBC0B8E}" type="pres">
      <dgm:prSet presAssocID="{16E6E68A-4B54-2D4C-925B-A73494A8B13F}" presName="horz1" presStyleCnt="0"/>
      <dgm:spPr/>
    </dgm:pt>
    <dgm:pt modelId="{9F4CE7B7-205E-4848-8C96-A8818BA6E11D}" type="pres">
      <dgm:prSet presAssocID="{16E6E68A-4B54-2D4C-925B-A73494A8B13F}" presName="tx1" presStyleLbl="revTx" presStyleIdx="4" presStyleCnt="10"/>
      <dgm:spPr/>
    </dgm:pt>
    <dgm:pt modelId="{02095D9B-5DF0-7846-BBED-9D56F45B5550}" type="pres">
      <dgm:prSet presAssocID="{16E6E68A-4B54-2D4C-925B-A73494A8B13F}" presName="vert1" presStyleCnt="0"/>
      <dgm:spPr/>
    </dgm:pt>
    <dgm:pt modelId="{4FED2F83-073D-8749-8829-0D01076A1FDD}" type="pres">
      <dgm:prSet presAssocID="{9DD9F96D-D3D1-E846-84F7-CFC6A522B080}" presName="vertSpace2a" presStyleCnt="0"/>
      <dgm:spPr/>
    </dgm:pt>
    <dgm:pt modelId="{6583BD60-6026-2346-90AF-C9639803B966}" type="pres">
      <dgm:prSet presAssocID="{9DD9F96D-D3D1-E846-84F7-CFC6A522B080}" presName="horz2" presStyleCnt="0"/>
      <dgm:spPr/>
    </dgm:pt>
    <dgm:pt modelId="{B6C721FD-FAA5-D64F-8958-FF857206BDC8}" type="pres">
      <dgm:prSet presAssocID="{9DD9F96D-D3D1-E846-84F7-CFC6A522B080}" presName="horzSpace2" presStyleCnt="0"/>
      <dgm:spPr/>
    </dgm:pt>
    <dgm:pt modelId="{98F36833-CCA6-E247-98F6-6DEDE6772A7E}" type="pres">
      <dgm:prSet presAssocID="{9DD9F96D-D3D1-E846-84F7-CFC6A522B080}" presName="tx2" presStyleLbl="revTx" presStyleIdx="5" presStyleCnt="10"/>
      <dgm:spPr/>
    </dgm:pt>
    <dgm:pt modelId="{E6FEA6E9-24B9-E243-B0D8-7C6A922B1AD0}" type="pres">
      <dgm:prSet presAssocID="{9DD9F96D-D3D1-E846-84F7-CFC6A522B080}" presName="vert2" presStyleCnt="0"/>
      <dgm:spPr/>
    </dgm:pt>
    <dgm:pt modelId="{A19FEDCE-7618-1149-A0E3-D16248759E02}" type="pres">
      <dgm:prSet presAssocID="{9DD9F96D-D3D1-E846-84F7-CFC6A522B080}" presName="thinLine2b" presStyleLbl="callout" presStyleIdx="2" presStyleCnt="5"/>
      <dgm:spPr/>
    </dgm:pt>
    <dgm:pt modelId="{D54D1CB4-2B0D-624B-86C3-B880A956C806}" type="pres">
      <dgm:prSet presAssocID="{9DD9F96D-D3D1-E846-84F7-CFC6A522B080}" presName="vertSpace2b" presStyleCnt="0"/>
      <dgm:spPr/>
    </dgm:pt>
    <dgm:pt modelId="{CEADC736-3433-6846-BC70-7509BC182388}" type="pres">
      <dgm:prSet presAssocID="{65C6AFF0-5790-AB49-B82E-2FBAF9B38076}" presName="thickLine" presStyleLbl="alignNode1" presStyleIdx="3" presStyleCnt="5"/>
      <dgm:spPr/>
    </dgm:pt>
    <dgm:pt modelId="{D441C962-2F2E-F94E-8B74-3C795E60374B}" type="pres">
      <dgm:prSet presAssocID="{65C6AFF0-5790-AB49-B82E-2FBAF9B38076}" presName="horz1" presStyleCnt="0"/>
      <dgm:spPr/>
    </dgm:pt>
    <dgm:pt modelId="{E42F135A-4169-ED45-A0DA-7F494576BA4B}" type="pres">
      <dgm:prSet presAssocID="{65C6AFF0-5790-AB49-B82E-2FBAF9B38076}" presName="tx1" presStyleLbl="revTx" presStyleIdx="6" presStyleCnt="10"/>
      <dgm:spPr/>
    </dgm:pt>
    <dgm:pt modelId="{A049F774-494A-0542-8A3A-45C0CACC1D55}" type="pres">
      <dgm:prSet presAssocID="{65C6AFF0-5790-AB49-B82E-2FBAF9B38076}" presName="vert1" presStyleCnt="0"/>
      <dgm:spPr/>
    </dgm:pt>
    <dgm:pt modelId="{C68CB41A-32AF-8A40-89A1-6F88CA61259A}" type="pres">
      <dgm:prSet presAssocID="{80B0E73F-3FAA-DC42-82D3-E97BF5EBF14A}" presName="vertSpace2a" presStyleCnt="0"/>
      <dgm:spPr/>
    </dgm:pt>
    <dgm:pt modelId="{ACDEE2CC-D331-874A-A837-F29271B2AEEF}" type="pres">
      <dgm:prSet presAssocID="{80B0E73F-3FAA-DC42-82D3-E97BF5EBF14A}" presName="horz2" presStyleCnt="0"/>
      <dgm:spPr/>
    </dgm:pt>
    <dgm:pt modelId="{D0D6FDD9-4006-EC43-AAB4-28D92E5B2B4E}" type="pres">
      <dgm:prSet presAssocID="{80B0E73F-3FAA-DC42-82D3-E97BF5EBF14A}" presName="horzSpace2" presStyleCnt="0"/>
      <dgm:spPr/>
    </dgm:pt>
    <dgm:pt modelId="{6DAC49E9-1EA3-B547-969B-3ECF2FE5565D}" type="pres">
      <dgm:prSet presAssocID="{80B0E73F-3FAA-DC42-82D3-E97BF5EBF14A}" presName="tx2" presStyleLbl="revTx" presStyleIdx="7" presStyleCnt="10"/>
      <dgm:spPr/>
    </dgm:pt>
    <dgm:pt modelId="{F04A9126-388A-5544-9CF6-BFB9D0CA93A7}" type="pres">
      <dgm:prSet presAssocID="{80B0E73F-3FAA-DC42-82D3-E97BF5EBF14A}" presName="vert2" presStyleCnt="0"/>
      <dgm:spPr/>
    </dgm:pt>
    <dgm:pt modelId="{E25AC6E7-6B36-4B42-9B02-96964BB7DE38}" type="pres">
      <dgm:prSet presAssocID="{80B0E73F-3FAA-DC42-82D3-E97BF5EBF14A}" presName="thinLine2b" presStyleLbl="callout" presStyleIdx="3" presStyleCnt="5"/>
      <dgm:spPr/>
    </dgm:pt>
    <dgm:pt modelId="{4E12F33F-5E12-C346-A2FF-1049F519D9AF}" type="pres">
      <dgm:prSet presAssocID="{80B0E73F-3FAA-DC42-82D3-E97BF5EBF14A}" presName="vertSpace2b" presStyleCnt="0"/>
      <dgm:spPr/>
    </dgm:pt>
    <dgm:pt modelId="{1263E95F-C9CE-0A44-BACD-4D15CD8C5251}" type="pres">
      <dgm:prSet presAssocID="{A38C5E05-3BEB-8A42-B8E8-952FFB147031}" presName="thickLine" presStyleLbl="alignNode1" presStyleIdx="4" presStyleCnt="5"/>
      <dgm:spPr/>
    </dgm:pt>
    <dgm:pt modelId="{E46DC83B-1133-454C-8345-4DFF6748FB5B}" type="pres">
      <dgm:prSet presAssocID="{A38C5E05-3BEB-8A42-B8E8-952FFB147031}" presName="horz1" presStyleCnt="0"/>
      <dgm:spPr/>
    </dgm:pt>
    <dgm:pt modelId="{517259F6-4765-2A48-8C7E-4498AFDD302D}" type="pres">
      <dgm:prSet presAssocID="{A38C5E05-3BEB-8A42-B8E8-952FFB147031}" presName="tx1" presStyleLbl="revTx" presStyleIdx="8" presStyleCnt="10"/>
      <dgm:spPr/>
    </dgm:pt>
    <dgm:pt modelId="{A59C66DD-5112-6744-983A-BC2901121A23}" type="pres">
      <dgm:prSet presAssocID="{A38C5E05-3BEB-8A42-B8E8-952FFB147031}" presName="vert1" presStyleCnt="0"/>
      <dgm:spPr/>
    </dgm:pt>
    <dgm:pt modelId="{94408684-01F4-5143-8F22-C919F25F4CC1}" type="pres">
      <dgm:prSet presAssocID="{C39FE0D8-F8D8-C141-83A2-25669C619A47}" presName="vertSpace2a" presStyleCnt="0"/>
      <dgm:spPr/>
    </dgm:pt>
    <dgm:pt modelId="{DBD47348-DFDC-2F4D-BF82-591ED64D2123}" type="pres">
      <dgm:prSet presAssocID="{C39FE0D8-F8D8-C141-83A2-25669C619A47}" presName="horz2" presStyleCnt="0"/>
      <dgm:spPr/>
    </dgm:pt>
    <dgm:pt modelId="{179F626B-98B3-9E45-86AD-1E42D38D6F90}" type="pres">
      <dgm:prSet presAssocID="{C39FE0D8-F8D8-C141-83A2-25669C619A47}" presName="horzSpace2" presStyleCnt="0"/>
      <dgm:spPr/>
    </dgm:pt>
    <dgm:pt modelId="{49E6EB07-CD08-794E-A481-44E575CBAF4F}" type="pres">
      <dgm:prSet presAssocID="{C39FE0D8-F8D8-C141-83A2-25669C619A47}" presName="tx2" presStyleLbl="revTx" presStyleIdx="9" presStyleCnt="10"/>
      <dgm:spPr/>
    </dgm:pt>
    <dgm:pt modelId="{F1B3BFFE-5E4F-D44D-9F4F-E9DB0FAAD835}" type="pres">
      <dgm:prSet presAssocID="{C39FE0D8-F8D8-C141-83A2-25669C619A47}" presName="vert2" presStyleCnt="0"/>
      <dgm:spPr/>
    </dgm:pt>
    <dgm:pt modelId="{9D7B01F4-3905-5642-9CC8-0974F80615F5}" type="pres">
      <dgm:prSet presAssocID="{C39FE0D8-F8D8-C141-83A2-25669C619A47}" presName="thinLine2b" presStyleLbl="callout" presStyleIdx="4" presStyleCnt="5"/>
      <dgm:spPr/>
    </dgm:pt>
    <dgm:pt modelId="{F7404281-6B29-D343-9E1A-85C334C25B7A}" type="pres">
      <dgm:prSet presAssocID="{C39FE0D8-F8D8-C141-83A2-25669C619A47}" presName="vertSpace2b" presStyleCnt="0"/>
      <dgm:spPr/>
    </dgm:pt>
  </dgm:ptLst>
  <dgm:cxnLst>
    <dgm:cxn modelId="{AA94970B-0F8A-9740-B3B8-E1903F03CF67}" type="presOf" srcId="{D0347A6D-2CE4-584A-95AB-02DF42CD4CE6}" destId="{A52B36D4-E9A2-8648-A972-EE37BDF67F23}" srcOrd="0" destOrd="0" presId="urn:microsoft.com/office/officeart/2008/layout/LinedList"/>
    <dgm:cxn modelId="{BE479514-7586-AB48-827B-E30427CC9FE4}" srcId="{FCA789B7-58F4-9640-96F6-EB648D248AF1}" destId="{D0347A6D-2CE4-584A-95AB-02DF42CD4CE6}" srcOrd="0" destOrd="0" parTransId="{FF3F3E03-550C-5247-BF0B-D9F1F90D9A49}" sibTransId="{1289D6CD-73DE-B24D-8DD3-0DD40F700778}"/>
    <dgm:cxn modelId="{BD2D1735-CEFC-6944-9063-3C92C0E25A3F}" srcId="{65C6AFF0-5790-AB49-B82E-2FBAF9B38076}" destId="{80B0E73F-3FAA-DC42-82D3-E97BF5EBF14A}" srcOrd="0" destOrd="0" parTransId="{62B702AA-01FE-C642-9E6A-5DFA7CD3D1C8}" sibTransId="{65E67AF0-60EE-5346-ADF7-01465799E98C}"/>
    <dgm:cxn modelId="{054B2839-4B78-4201-93FF-72BCC6A77C10}" srcId="{298638BC-6759-4857-A2F8-30320279415C}" destId="{61AEDDBF-1B4F-4628-B050-CF15CCCE4162}" srcOrd="0" destOrd="0" parTransId="{16E00AD0-9B6A-422D-8225-723A73011758}" sibTransId="{61B1BF83-3AC1-411F-A915-015D9321E521}"/>
    <dgm:cxn modelId="{E0859948-9F0C-AB43-9DF1-54C1DB9D9DB6}" srcId="{298638BC-6759-4857-A2F8-30320279415C}" destId="{A38C5E05-3BEB-8A42-B8E8-952FFB147031}" srcOrd="4" destOrd="0" parTransId="{858559A4-F3A1-7A4D-8F8F-6F66F34218D9}" sibTransId="{8C7CFEDA-FE2A-234E-A10C-ED35B2D40F2A}"/>
    <dgm:cxn modelId="{54B9D252-773B-8343-9895-DF7424D8FEBB}" srcId="{298638BC-6759-4857-A2F8-30320279415C}" destId="{65C6AFF0-5790-AB49-B82E-2FBAF9B38076}" srcOrd="3" destOrd="0" parTransId="{77726768-FCC1-4047-BF10-887DB88347EC}" sibTransId="{263E6A06-9436-3B48-BEEF-1374E2136EF0}"/>
    <dgm:cxn modelId="{03177054-7471-464D-9619-7E8B320C705D}" srcId="{298638BC-6759-4857-A2F8-30320279415C}" destId="{FCA789B7-58F4-9640-96F6-EB648D248AF1}" srcOrd="1" destOrd="0" parTransId="{B3D1EB6E-196C-BB44-A8B9-A9CE47460175}" sibTransId="{6000F011-4983-7347-9B1A-5A2B46AF1667}"/>
    <dgm:cxn modelId="{32160C58-E76A-FB4B-8DE5-32802266128E}" srcId="{61AEDDBF-1B4F-4628-B050-CF15CCCE4162}" destId="{59A20BCE-BB88-5A40-9B07-CE0CC229010F}" srcOrd="0" destOrd="0" parTransId="{7DF08E12-A62B-4C4D-BA11-CC2B5C2AC83A}" sibTransId="{EA5D36E1-B7F2-174A-8537-6B9DA4A1F09D}"/>
    <dgm:cxn modelId="{2D340D69-3EF5-8F48-9D61-18E743D675AA}" type="presOf" srcId="{9DD9F96D-D3D1-E846-84F7-CFC6A522B080}" destId="{98F36833-CCA6-E247-98F6-6DEDE6772A7E}" srcOrd="0" destOrd="0" presId="urn:microsoft.com/office/officeart/2008/layout/LinedList"/>
    <dgm:cxn modelId="{CB597278-22B6-D141-906B-D8696436984D}" type="presOf" srcId="{298638BC-6759-4857-A2F8-30320279415C}" destId="{43BE6930-7033-FD4D-9123-5C69C12398D0}" srcOrd="0" destOrd="0" presId="urn:microsoft.com/office/officeart/2008/layout/LinedList"/>
    <dgm:cxn modelId="{AC16A388-DF96-6B46-A82A-31F7D7A908C4}" srcId="{298638BC-6759-4857-A2F8-30320279415C}" destId="{16E6E68A-4B54-2D4C-925B-A73494A8B13F}" srcOrd="2" destOrd="0" parTransId="{1D9407E9-0E11-4F42-9283-58577F74B764}" sibTransId="{C48FE54B-D9E2-4044-9207-8BA7D545D14D}"/>
    <dgm:cxn modelId="{60C4AD89-45EC-824F-AA47-C4350CAF07F1}" srcId="{16E6E68A-4B54-2D4C-925B-A73494A8B13F}" destId="{9DD9F96D-D3D1-E846-84F7-CFC6A522B080}" srcOrd="0" destOrd="0" parTransId="{228E9760-DB17-5240-881A-37D5F9DF817A}" sibTransId="{9B4CADAC-31B2-CB49-94D2-9F6BB8CB9BFA}"/>
    <dgm:cxn modelId="{72740192-1098-B246-BDD3-0618C4E69627}" type="presOf" srcId="{59A20BCE-BB88-5A40-9B07-CE0CC229010F}" destId="{A98444D5-A1E8-744A-BA26-0E80EC6ECC83}" srcOrd="0" destOrd="0" presId="urn:microsoft.com/office/officeart/2008/layout/LinedList"/>
    <dgm:cxn modelId="{B8A5CBB5-3C3D-084C-8C2A-64F4D783DE98}" type="presOf" srcId="{65C6AFF0-5790-AB49-B82E-2FBAF9B38076}" destId="{E42F135A-4169-ED45-A0DA-7F494576BA4B}" srcOrd="0" destOrd="0" presId="urn:microsoft.com/office/officeart/2008/layout/LinedList"/>
    <dgm:cxn modelId="{9FDA28B8-8BE9-1C42-8F55-3FD7360E190E}" type="presOf" srcId="{A38C5E05-3BEB-8A42-B8E8-952FFB147031}" destId="{517259F6-4765-2A48-8C7E-4498AFDD302D}" srcOrd="0" destOrd="0" presId="urn:microsoft.com/office/officeart/2008/layout/LinedList"/>
    <dgm:cxn modelId="{44DEC1CA-0BC6-3240-9277-D73C10F8F8A3}" type="presOf" srcId="{C39FE0D8-F8D8-C141-83A2-25669C619A47}" destId="{49E6EB07-CD08-794E-A481-44E575CBAF4F}" srcOrd="0" destOrd="0" presId="urn:microsoft.com/office/officeart/2008/layout/LinedList"/>
    <dgm:cxn modelId="{94C593D5-CDEC-6F4E-A5E5-40A58C0C36EA}" type="presOf" srcId="{61AEDDBF-1B4F-4628-B050-CF15CCCE4162}" destId="{E604120B-1A81-8D4F-A2F8-D1204F0F2491}" srcOrd="0" destOrd="0" presId="urn:microsoft.com/office/officeart/2008/layout/LinedList"/>
    <dgm:cxn modelId="{A1E525DE-2391-1D44-9246-FD9E24219347}" type="presOf" srcId="{FCA789B7-58F4-9640-96F6-EB648D248AF1}" destId="{6AE38D68-CAAD-5B42-AEB4-3E4B49FA1102}" srcOrd="0" destOrd="0" presId="urn:microsoft.com/office/officeart/2008/layout/LinedList"/>
    <dgm:cxn modelId="{033016E1-055C-034B-92B2-720B44F49779}" type="presOf" srcId="{16E6E68A-4B54-2D4C-925B-A73494A8B13F}" destId="{9F4CE7B7-205E-4848-8C96-A8818BA6E11D}" srcOrd="0" destOrd="0" presId="urn:microsoft.com/office/officeart/2008/layout/LinedList"/>
    <dgm:cxn modelId="{3AA289EC-22BE-0640-9DA1-6F4F60045D54}" srcId="{A38C5E05-3BEB-8A42-B8E8-952FFB147031}" destId="{C39FE0D8-F8D8-C141-83A2-25669C619A47}" srcOrd="0" destOrd="0" parTransId="{17884B93-A47E-F244-AC60-78D39953718A}" sibTransId="{013DE404-E476-FF45-BA2A-537C27EF3B8B}"/>
    <dgm:cxn modelId="{6A9BF6FD-3353-B444-B868-9A3A413D3F68}" type="presOf" srcId="{80B0E73F-3FAA-DC42-82D3-E97BF5EBF14A}" destId="{6DAC49E9-1EA3-B547-969B-3ECF2FE5565D}" srcOrd="0" destOrd="0" presId="urn:microsoft.com/office/officeart/2008/layout/LinedList"/>
    <dgm:cxn modelId="{16DCF54C-4B49-E549-891E-08ED6E52536F}" type="presParOf" srcId="{43BE6930-7033-FD4D-9123-5C69C12398D0}" destId="{FCFD730D-D2D2-B846-B38B-0BD05DEC048A}" srcOrd="0" destOrd="0" presId="urn:microsoft.com/office/officeart/2008/layout/LinedList"/>
    <dgm:cxn modelId="{A3077161-7EDC-734A-A8B8-EDC77A1EA14E}" type="presParOf" srcId="{43BE6930-7033-FD4D-9123-5C69C12398D0}" destId="{7DE1E397-E155-3D41-83F7-CE694A33245E}" srcOrd="1" destOrd="0" presId="urn:microsoft.com/office/officeart/2008/layout/LinedList"/>
    <dgm:cxn modelId="{8AF4335B-BF2B-E242-B0C0-968FAA7EFF89}" type="presParOf" srcId="{7DE1E397-E155-3D41-83F7-CE694A33245E}" destId="{E604120B-1A81-8D4F-A2F8-D1204F0F2491}" srcOrd="0" destOrd="0" presId="urn:microsoft.com/office/officeart/2008/layout/LinedList"/>
    <dgm:cxn modelId="{CA91AE89-DE1E-B440-8229-A0DBBF7F6591}" type="presParOf" srcId="{7DE1E397-E155-3D41-83F7-CE694A33245E}" destId="{4F54A336-B8E7-5049-868D-1BC63D3D9726}" srcOrd="1" destOrd="0" presId="urn:microsoft.com/office/officeart/2008/layout/LinedList"/>
    <dgm:cxn modelId="{9C55ED16-74BA-B64A-BD87-8B1229FC8D62}" type="presParOf" srcId="{4F54A336-B8E7-5049-868D-1BC63D3D9726}" destId="{2EA0132E-20E0-F749-A863-B73B3A51F884}" srcOrd="0" destOrd="0" presId="urn:microsoft.com/office/officeart/2008/layout/LinedList"/>
    <dgm:cxn modelId="{1944936B-8E4B-0B47-BE1D-3CAC2877D7AE}" type="presParOf" srcId="{4F54A336-B8E7-5049-868D-1BC63D3D9726}" destId="{2C8C78AA-E031-074E-86D8-152E5A2EE421}" srcOrd="1" destOrd="0" presId="urn:microsoft.com/office/officeart/2008/layout/LinedList"/>
    <dgm:cxn modelId="{D274E694-B58F-1945-85CB-9C392CAA69A0}" type="presParOf" srcId="{2C8C78AA-E031-074E-86D8-152E5A2EE421}" destId="{5D9D61E2-E411-004B-B0D8-6B91FBBC2954}" srcOrd="0" destOrd="0" presId="urn:microsoft.com/office/officeart/2008/layout/LinedList"/>
    <dgm:cxn modelId="{E757F81F-C8C4-9947-A58C-A076CB98C90B}" type="presParOf" srcId="{2C8C78AA-E031-074E-86D8-152E5A2EE421}" destId="{A98444D5-A1E8-744A-BA26-0E80EC6ECC83}" srcOrd="1" destOrd="0" presId="urn:microsoft.com/office/officeart/2008/layout/LinedList"/>
    <dgm:cxn modelId="{B43A99F1-1F3D-AC4C-8487-06E1294CC98F}" type="presParOf" srcId="{2C8C78AA-E031-074E-86D8-152E5A2EE421}" destId="{5300F4DB-FA1B-3E4E-B916-07056703AC88}" srcOrd="2" destOrd="0" presId="urn:microsoft.com/office/officeart/2008/layout/LinedList"/>
    <dgm:cxn modelId="{FE771CF8-718C-6240-AD9A-095F66D6FF19}" type="presParOf" srcId="{4F54A336-B8E7-5049-868D-1BC63D3D9726}" destId="{21BEEF99-9488-8D47-8663-7A4CA05FD664}" srcOrd="2" destOrd="0" presId="urn:microsoft.com/office/officeart/2008/layout/LinedList"/>
    <dgm:cxn modelId="{920C005C-C4FD-C546-BCF6-415BC9A5F41D}" type="presParOf" srcId="{4F54A336-B8E7-5049-868D-1BC63D3D9726}" destId="{E2FDCA24-3032-4C4B-BA7D-2316096DBE34}" srcOrd="3" destOrd="0" presId="urn:microsoft.com/office/officeart/2008/layout/LinedList"/>
    <dgm:cxn modelId="{82EB6B0D-563C-F14D-AFFD-967DE06491FC}" type="presParOf" srcId="{43BE6930-7033-FD4D-9123-5C69C12398D0}" destId="{E51CB507-1625-A84E-BC95-F21847167FB7}" srcOrd="2" destOrd="0" presId="urn:microsoft.com/office/officeart/2008/layout/LinedList"/>
    <dgm:cxn modelId="{8D7A7820-5762-214D-B1E2-29850B1F59A9}" type="presParOf" srcId="{43BE6930-7033-FD4D-9123-5C69C12398D0}" destId="{38D09928-1BD6-044A-B5FA-7CEC95A093AE}" srcOrd="3" destOrd="0" presId="urn:microsoft.com/office/officeart/2008/layout/LinedList"/>
    <dgm:cxn modelId="{2436D7D3-D94A-2C48-9FF9-F0A0471403EE}" type="presParOf" srcId="{38D09928-1BD6-044A-B5FA-7CEC95A093AE}" destId="{6AE38D68-CAAD-5B42-AEB4-3E4B49FA1102}" srcOrd="0" destOrd="0" presId="urn:microsoft.com/office/officeart/2008/layout/LinedList"/>
    <dgm:cxn modelId="{ADAEBDC3-C475-FF42-B213-B31CE6D4AF2F}" type="presParOf" srcId="{38D09928-1BD6-044A-B5FA-7CEC95A093AE}" destId="{B672EB7A-85F4-5A4C-9908-C928C3C6FEDF}" srcOrd="1" destOrd="0" presId="urn:microsoft.com/office/officeart/2008/layout/LinedList"/>
    <dgm:cxn modelId="{B37E8AE7-B9A8-D249-8904-4F1D176A9866}" type="presParOf" srcId="{B672EB7A-85F4-5A4C-9908-C928C3C6FEDF}" destId="{4A54A007-E781-BB46-A06A-A1487C74DF63}" srcOrd="0" destOrd="0" presId="urn:microsoft.com/office/officeart/2008/layout/LinedList"/>
    <dgm:cxn modelId="{62F38ED2-36DA-7140-9782-23DCB63C5F53}" type="presParOf" srcId="{B672EB7A-85F4-5A4C-9908-C928C3C6FEDF}" destId="{C489701E-FB29-AF46-825F-F1BDD35FEFF6}" srcOrd="1" destOrd="0" presId="urn:microsoft.com/office/officeart/2008/layout/LinedList"/>
    <dgm:cxn modelId="{D3D8ED09-AFF6-964D-BD97-5B8279481E28}" type="presParOf" srcId="{C489701E-FB29-AF46-825F-F1BDD35FEFF6}" destId="{E7AD9B2B-53AB-9D46-BE6A-E17361881272}" srcOrd="0" destOrd="0" presId="urn:microsoft.com/office/officeart/2008/layout/LinedList"/>
    <dgm:cxn modelId="{C9C5CC29-7480-6E47-90C1-055BCFAAF7A1}" type="presParOf" srcId="{C489701E-FB29-AF46-825F-F1BDD35FEFF6}" destId="{A52B36D4-E9A2-8648-A972-EE37BDF67F23}" srcOrd="1" destOrd="0" presId="urn:microsoft.com/office/officeart/2008/layout/LinedList"/>
    <dgm:cxn modelId="{2A77E9EC-26A6-754D-820C-42575DB2AE6D}" type="presParOf" srcId="{C489701E-FB29-AF46-825F-F1BDD35FEFF6}" destId="{4ACCB865-7E08-0B41-B286-223085257576}" srcOrd="2" destOrd="0" presId="urn:microsoft.com/office/officeart/2008/layout/LinedList"/>
    <dgm:cxn modelId="{68EAE8A3-6EEC-8B46-A213-2FD40971E6ED}" type="presParOf" srcId="{B672EB7A-85F4-5A4C-9908-C928C3C6FEDF}" destId="{CD85F341-4E07-3B4F-81A5-3E4AE8A92262}" srcOrd="2" destOrd="0" presId="urn:microsoft.com/office/officeart/2008/layout/LinedList"/>
    <dgm:cxn modelId="{6CAB72E2-6407-8C48-8E24-2807F3A7E292}" type="presParOf" srcId="{B672EB7A-85F4-5A4C-9908-C928C3C6FEDF}" destId="{A832088C-7974-D64B-9AB5-9873F3DD01CF}" srcOrd="3" destOrd="0" presId="urn:microsoft.com/office/officeart/2008/layout/LinedList"/>
    <dgm:cxn modelId="{E22DA172-C4FB-0A4C-B454-C533441156D1}" type="presParOf" srcId="{43BE6930-7033-FD4D-9123-5C69C12398D0}" destId="{547F6934-52C5-7C40-AB2F-2478741D601B}" srcOrd="4" destOrd="0" presId="urn:microsoft.com/office/officeart/2008/layout/LinedList"/>
    <dgm:cxn modelId="{6362BC21-6EE9-8B46-A867-8B894A3FCFC7}" type="presParOf" srcId="{43BE6930-7033-FD4D-9123-5C69C12398D0}" destId="{E653EB36-D90A-1E47-AE71-0CC3FEBC0B8E}" srcOrd="5" destOrd="0" presId="urn:microsoft.com/office/officeart/2008/layout/LinedList"/>
    <dgm:cxn modelId="{8B33959E-B8DF-5344-8FB9-29F8BBB73BF3}" type="presParOf" srcId="{E653EB36-D90A-1E47-AE71-0CC3FEBC0B8E}" destId="{9F4CE7B7-205E-4848-8C96-A8818BA6E11D}" srcOrd="0" destOrd="0" presId="urn:microsoft.com/office/officeart/2008/layout/LinedList"/>
    <dgm:cxn modelId="{58FB4193-C5B6-3647-A418-58A0C04B2B8F}" type="presParOf" srcId="{E653EB36-D90A-1E47-AE71-0CC3FEBC0B8E}" destId="{02095D9B-5DF0-7846-BBED-9D56F45B5550}" srcOrd="1" destOrd="0" presId="urn:microsoft.com/office/officeart/2008/layout/LinedList"/>
    <dgm:cxn modelId="{406FAE4A-13B6-0548-BA0B-21DFA576948F}" type="presParOf" srcId="{02095D9B-5DF0-7846-BBED-9D56F45B5550}" destId="{4FED2F83-073D-8749-8829-0D01076A1FDD}" srcOrd="0" destOrd="0" presId="urn:microsoft.com/office/officeart/2008/layout/LinedList"/>
    <dgm:cxn modelId="{34DAD8C3-A5A6-2848-8CB4-A6EFDA600EB1}" type="presParOf" srcId="{02095D9B-5DF0-7846-BBED-9D56F45B5550}" destId="{6583BD60-6026-2346-90AF-C9639803B966}" srcOrd="1" destOrd="0" presId="urn:microsoft.com/office/officeart/2008/layout/LinedList"/>
    <dgm:cxn modelId="{D3335100-6D8B-A74B-8C6C-E0D0D52D590D}" type="presParOf" srcId="{6583BD60-6026-2346-90AF-C9639803B966}" destId="{B6C721FD-FAA5-D64F-8958-FF857206BDC8}" srcOrd="0" destOrd="0" presId="urn:microsoft.com/office/officeart/2008/layout/LinedList"/>
    <dgm:cxn modelId="{D661FAEB-1318-F64D-8553-A03ADEBDA59A}" type="presParOf" srcId="{6583BD60-6026-2346-90AF-C9639803B966}" destId="{98F36833-CCA6-E247-98F6-6DEDE6772A7E}" srcOrd="1" destOrd="0" presId="urn:microsoft.com/office/officeart/2008/layout/LinedList"/>
    <dgm:cxn modelId="{650253E2-83F1-5D42-8954-A718FC76E538}" type="presParOf" srcId="{6583BD60-6026-2346-90AF-C9639803B966}" destId="{E6FEA6E9-24B9-E243-B0D8-7C6A922B1AD0}" srcOrd="2" destOrd="0" presId="urn:microsoft.com/office/officeart/2008/layout/LinedList"/>
    <dgm:cxn modelId="{4A339F8F-C0FA-1744-BDAD-1FE240088FDF}" type="presParOf" srcId="{02095D9B-5DF0-7846-BBED-9D56F45B5550}" destId="{A19FEDCE-7618-1149-A0E3-D16248759E02}" srcOrd="2" destOrd="0" presId="urn:microsoft.com/office/officeart/2008/layout/LinedList"/>
    <dgm:cxn modelId="{AA6DFF66-5081-C04D-9A8D-45ADE7448075}" type="presParOf" srcId="{02095D9B-5DF0-7846-BBED-9D56F45B5550}" destId="{D54D1CB4-2B0D-624B-86C3-B880A956C806}" srcOrd="3" destOrd="0" presId="urn:microsoft.com/office/officeart/2008/layout/LinedList"/>
    <dgm:cxn modelId="{B3971D09-4D5D-F446-83F7-E25D3420D108}" type="presParOf" srcId="{43BE6930-7033-FD4D-9123-5C69C12398D0}" destId="{CEADC736-3433-6846-BC70-7509BC182388}" srcOrd="6" destOrd="0" presId="urn:microsoft.com/office/officeart/2008/layout/LinedList"/>
    <dgm:cxn modelId="{256118D3-1CAC-674E-BF1B-F7999E0430EA}" type="presParOf" srcId="{43BE6930-7033-FD4D-9123-5C69C12398D0}" destId="{D441C962-2F2E-F94E-8B74-3C795E60374B}" srcOrd="7" destOrd="0" presId="urn:microsoft.com/office/officeart/2008/layout/LinedList"/>
    <dgm:cxn modelId="{2A139C30-9A77-F241-B045-2015A19CEACF}" type="presParOf" srcId="{D441C962-2F2E-F94E-8B74-3C795E60374B}" destId="{E42F135A-4169-ED45-A0DA-7F494576BA4B}" srcOrd="0" destOrd="0" presId="urn:microsoft.com/office/officeart/2008/layout/LinedList"/>
    <dgm:cxn modelId="{3659BB05-3963-A14F-AC65-5185DF2C1A55}" type="presParOf" srcId="{D441C962-2F2E-F94E-8B74-3C795E60374B}" destId="{A049F774-494A-0542-8A3A-45C0CACC1D55}" srcOrd="1" destOrd="0" presId="urn:microsoft.com/office/officeart/2008/layout/LinedList"/>
    <dgm:cxn modelId="{0D1655EE-1676-AF48-8AEE-A55453D8110C}" type="presParOf" srcId="{A049F774-494A-0542-8A3A-45C0CACC1D55}" destId="{C68CB41A-32AF-8A40-89A1-6F88CA61259A}" srcOrd="0" destOrd="0" presId="urn:microsoft.com/office/officeart/2008/layout/LinedList"/>
    <dgm:cxn modelId="{A46CA3DF-615A-484F-A10A-5417F13FCDC9}" type="presParOf" srcId="{A049F774-494A-0542-8A3A-45C0CACC1D55}" destId="{ACDEE2CC-D331-874A-A837-F29271B2AEEF}" srcOrd="1" destOrd="0" presId="urn:microsoft.com/office/officeart/2008/layout/LinedList"/>
    <dgm:cxn modelId="{6A5347D3-057E-234E-8081-C2475FFE83CE}" type="presParOf" srcId="{ACDEE2CC-D331-874A-A837-F29271B2AEEF}" destId="{D0D6FDD9-4006-EC43-AAB4-28D92E5B2B4E}" srcOrd="0" destOrd="0" presId="urn:microsoft.com/office/officeart/2008/layout/LinedList"/>
    <dgm:cxn modelId="{508BE317-BCE6-8C4B-BC2D-A358CB9A74FA}" type="presParOf" srcId="{ACDEE2CC-D331-874A-A837-F29271B2AEEF}" destId="{6DAC49E9-1EA3-B547-969B-3ECF2FE5565D}" srcOrd="1" destOrd="0" presId="urn:microsoft.com/office/officeart/2008/layout/LinedList"/>
    <dgm:cxn modelId="{4B3DFB5E-6722-1642-AA49-1ACB4A58CD07}" type="presParOf" srcId="{ACDEE2CC-D331-874A-A837-F29271B2AEEF}" destId="{F04A9126-388A-5544-9CF6-BFB9D0CA93A7}" srcOrd="2" destOrd="0" presId="urn:microsoft.com/office/officeart/2008/layout/LinedList"/>
    <dgm:cxn modelId="{1D0DBEC5-E0EC-EE48-8CE6-F7C543F70A91}" type="presParOf" srcId="{A049F774-494A-0542-8A3A-45C0CACC1D55}" destId="{E25AC6E7-6B36-4B42-9B02-96964BB7DE38}" srcOrd="2" destOrd="0" presId="urn:microsoft.com/office/officeart/2008/layout/LinedList"/>
    <dgm:cxn modelId="{FC43532A-1F95-E348-8061-66414E97DBE8}" type="presParOf" srcId="{A049F774-494A-0542-8A3A-45C0CACC1D55}" destId="{4E12F33F-5E12-C346-A2FF-1049F519D9AF}" srcOrd="3" destOrd="0" presId="urn:microsoft.com/office/officeart/2008/layout/LinedList"/>
    <dgm:cxn modelId="{B29FCADB-C587-8D47-A4CB-2EF50B6142A5}" type="presParOf" srcId="{43BE6930-7033-FD4D-9123-5C69C12398D0}" destId="{1263E95F-C9CE-0A44-BACD-4D15CD8C5251}" srcOrd="8" destOrd="0" presId="urn:microsoft.com/office/officeart/2008/layout/LinedList"/>
    <dgm:cxn modelId="{7BF96364-C3CC-BB4F-A03A-3A80EEA356EF}" type="presParOf" srcId="{43BE6930-7033-FD4D-9123-5C69C12398D0}" destId="{E46DC83B-1133-454C-8345-4DFF6748FB5B}" srcOrd="9" destOrd="0" presId="urn:microsoft.com/office/officeart/2008/layout/LinedList"/>
    <dgm:cxn modelId="{A8B0D728-393C-AB4F-BCDE-44CC46A870BD}" type="presParOf" srcId="{E46DC83B-1133-454C-8345-4DFF6748FB5B}" destId="{517259F6-4765-2A48-8C7E-4498AFDD302D}" srcOrd="0" destOrd="0" presId="urn:microsoft.com/office/officeart/2008/layout/LinedList"/>
    <dgm:cxn modelId="{49858DAB-1A2C-514E-B992-EB48B0BA8AC7}" type="presParOf" srcId="{E46DC83B-1133-454C-8345-4DFF6748FB5B}" destId="{A59C66DD-5112-6744-983A-BC2901121A23}" srcOrd="1" destOrd="0" presId="urn:microsoft.com/office/officeart/2008/layout/LinedList"/>
    <dgm:cxn modelId="{B7EEB375-E733-4242-AA2B-66BE28AB180D}" type="presParOf" srcId="{A59C66DD-5112-6744-983A-BC2901121A23}" destId="{94408684-01F4-5143-8F22-C919F25F4CC1}" srcOrd="0" destOrd="0" presId="urn:microsoft.com/office/officeart/2008/layout/LinedList"/>
    <dgm:cxn modelId="{82560F65-E3D4-8D4D-B0C1-2096706442B4}" type="presParOf" srcId="{A59C66DD-5112-6744-983A-BC2901121A23}" destId="{DBD47348-DFDC-2F4D-BF82-591ED64D2123}" srcOrd="1" destOrd="0" presId="urn:microsoft.com/office/officeart/2008/layout/LinedList"/>
    <dgm:cxn modelId="{077B3E63-9744-A543-A7BF-49700EA928EF}" type="presParOf" srcId="{DBD47348-DFDC-2F4D-BF82-591ED64D2123}" destId="{179F626B-98B3-9E45-86AD-1E42D38D6F90}" srcOrd="0" destOrd="0" presId="urn:microsoft.com/office/officeart/2008/layout/LinedList"/>
    <dgm:cxn modelId="{3A74A143-8A59-9346-8703-774A62FC6599}" type="presParOf" srcId="{DBD47348-DFDC-2F4D-BF82-591ED64D2123}" destId="{49E6EB07-CD08-794E-A481-44E575CBAF4F}" srcOrd="1" destOrd="0" presId="urn:microsoft.com/office/officeart/2008/layout/LinedList"/>
    <dgm:cxn modelId="{13375C67-D173-F94D-AFD3-0CB1D737EE6A}" type="presParOf" srcId="{DBD47348-DFDC-2F4D-BF82-591ED64D2123}" destId="{F1B3BFFE-5E4F-D44D-9F4F-E9DB0FAAD835}" srcOrd="2" destOrd="0" presId="urn:microsoft.com/office/officeart/2008/layout/LinedList"/>
    <dgm:cxn modelId="{48A05FFC-AEAD-5545-96AB-960F5D155F73}" type="presParOf" srcId="{A59C66DD-5112-6744-983A-BC2901121A23}" destId="{9D7B01F4-3905-5642-9CC8-0974F80615F5}" srcOrd="2" destOrd="0" presId="urn:microsoft.com/office/officeart/2008/layout/LinedList"/>
    <dgm:cxn modelId="{C0B2554F-6362-AC44-A566-5F96AA1B3D52}" type="presParOf" srcId="{A59C66DD-5112-6744-983A-BC2901121A23}" destId="{F7404281-6B29-D343-9E1A-85C334C25B7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780E6C-7D37-504B-81DF-F7125B52090F}"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D5C58728-5E09-F948-8E24-A19E317583C7}">
      <dgm:prSet phldrT="[Text]"/>
      <dgm:spPr/>
      <dgm:t>
        <a:bodyPr/>
        <a:lstStyle/>
        <a:p>
          <a:r>
            <a:rPr lang="en-US" dirty="0"/>
            <a:t>Lifelong</a:t>
          </a:r>
        </a:p>
      </dgm:t>
    </dgm:pt>
    <dgm:pt modelId="{423B60DC-F39F-414A-986C-C4B69BC9F4F3}" type="parTrans" cxnId="{B8010513-87FE-BA4D-A7D3-668D2B7BA859}">
      <dgm:prSet/>
      <dgm:spPr/>
      <dgm:t>
        <a:bodyPr/>
        <a:lstStyle/>
        <a:p>
          <a:endParaRPr lang="en-US"/>
        </a:p>
      </dgm:t>
    </dgm:pt>
    <dgm:pt modelId="{1A551879-7115-B74E-BF93-0EB531E13D8F}" type="sibTrans" cxnId="{B8010513-87FE-BA4D-A7D3-668D2B7BA859}">
      <dgm:prSet/>
      <dgm:spPr/>
      <dgm:t>
        <a:bodyPr/>
        <a:lstStyle/>
        <a:p>
          <a:endParaRPr lang="en-US"/>
        </a:p>
      </dgm:t>
    </dgm:pt>
    <dgm:pt modelId="{F44D40DD-1ABC-FB4C-9BB1-19853C3186FB}">
      <dgm:prSet phldrT="[Text]"/>
      <dgm:spPr>
        <a:solidFill>
          <a:schemeClr val="accent2"/>
        </a:solidFill>
      </dgm:spPr>
      <dgm:t>
        <a:bodyPr/>
        <a:lstStyle/>
        <a:p>
          <a:r>
            <a:rPr lang="en-US" b="1" dirty="0">
              <a:solidFill>
                <a:schemeClr val="tx1"/>
              </a:solidFill>
            </a:rPr>
            <a:t>Intergenerational Focus</a:t>
          </a:r>
        </a:p>
      </dgm:t>
    </dgm:pt>
    <dgm:pt modelId="{0D9C620A-961C-2A4A-8B7A-F61D3A4DEAF0}" type="parTrans" cxnId="{95A94086-E34F-FE47-AB91-9ABDA42B661E}">
      <dgm:prSet/>
      <dgm:spPr/>
      <dgm:t>
        <a:bodyPr/>
        <a:lstStyle/>
        <a:p>
          <a:endParaRPr lang="en-US"/>
        </a:p>
      </dgm:t>
    </dgm:pt>
    <dgm:pt modelId="{D1983B29-92DA-2447-AA77-9F7FF3E835F3}" type="sibTrans" cxnId="{95A94086-E34F-FE47-AB91-9ABDA42B661E}">
      <dgm:prSet/>
      <dgm:spPr/>
      <dgm:t>
        <a:bodyPr/>
        <a:lstStyle/>
        <a:p>
          <a:endParaRPr lang="en-US"/>
        </a:p>
      </dgm:t>
    </dgm:pt>
    <dgm:pt modelId="{D4E110C0-ABF5-0E4D-B98F-1CBFE80BBD28}">
      <dgm:prSet phldrT="[Text]"/>
      <dgm:spPr>
        <a:solidFill>
          <a:schemeClr val="accent4"/>
        </a:solidFill>
      </dgm:spPr>
      <dgm:t>
        <a:bodyPr/>
        <a:lstStyle/>
        <a:p>
          <a:r>
            <a:rPr lang="en-US" b="1" dirty="0">
              <a:solidFill>
                <a:schemeClr val="tx1"/>
              </a:solidFill>
            </a:rPr>
            <a:t>Worship Focus</a:t>
          </a:r>
        </a:p>
      </dgm:t>
    </dgm:pt>
    <dgm:pt modelId="{34352E25-0BD9-5A45-AE7D-2C014C090060}" type="parTrans" cxnId="{47C20433-970D-D746-B698-08131BFA10CB}">
      <dgm:prSet/>
      <dgm:spPr/>
      <dgm:t>
        <a:bodyPr/>
        <a:lstStyle/>
        <a:p>
          <a:endParaRPr lang="en-US"/>
        </a:p>
      </dgm:t>
    </dgm:pt>
    <dgm:pt modelId="{24597135-53D9-E34F-A6CE-EF19462042C8}" type="sibTrans" cxnId="{47C20433-970D-D746-B698-08131BFA10CB}">
      <dgm:prSet/>
      <dgm:spPr/>
      <dgm:t>
        <a:bodyPr/>
        <a:lstStyle/>
        <a:p>
          <a:endParaRPr lang="en-US"/>
        </a:p>
      </dgm:t>
    </dgm:pt>
    <dgm:pt modelId="{50A1D2BD-11D6-CC46-8BDC-C5CA66CDADF3}">
      <dgm:prSet phldrT="[Text]"/>
      <dgm:spPr>
        <a:solidFill>
          <a:schemeClr val="accent6"/>
        </a:solidFill>
      </dgm:spPr>
      <dgm:t>
        <a:bodyPr/>
        <a:lstStyle/>
        <a:p>
          <a:r>
            <a:rPr lang="en-US" b="1" dirty="0">
              <a:solidFill>
                <a:schemeClr val="tx1"/>
              </a:solidFill>
            </a:rPr>
            <a:t>Thematic Focus</a:t>
          </a:r>
        </a:p>
      </dgm:t>
    </dgm:pt>
    <dgm:pt modelId="{09A7F6FB-561A-0346-B4A2-86262EF75862}" type="parTrans" cxnId="{7EEFB230-D3C5-964C-AE44-D2B1A98D3516}">
      <dgm:prSet/>
      <dgm:spPr/>
      <dgm:t>
        <a:bodyPr/>
        <a:lstStyle/>
        <a:p>
          <a:endParaRPr lang="en-US"/>
        </a:p>
      </dgm:t>
    </dgm:pt>
    <dgm:pt modelId="{647B2238-2A62-4349-A41E-641357554CFC}" type="sibTrans" cxnId="{7EEFB230-D3C5-964C-AE44-D2B1A98D3516}">
      <dgm:prSet/>
      <dgm:spPr/>
      <dgm:t>
        <a:bodyPr/>
        <a:lstStyle/>
        <a:p>
          <a:endParaRPr lang="en-US"/>
        </a:p>
      </dgm:t>
    </dgm:pt>
    <dgm:pt modelId="{FD995AFB-ECBC-684B-B540-E5741CD6519C}">
      <dgm:prSet phldrT="[Text]"/>
      <dgm:spPr>
        <a:solidFill>
          <a:srgbClr val="C00000"/>
        </a:solidFill>
      </dgm:spPr>
      <dgm:t>
        <a:bodyPr/>
        <a:lstStyle/>
        <a:p>
          <a:r>
            <a:rPr lang="en-US" b="1" dirty="0">
              <a:solidFill>
                <a:schemeClr val="tx1"/>
              </a:solidFill>
            </a:rPr>
            <a:t>Life Stage Focus</a:t>
          </a:r>
        </a:p>
      </dgm:t>
    </dgm:pt>
    <dgm:pt modelId="{C0536A4D-A9F9-4D47-BC2D-1BC4136A07BF}" type="parTrans" cxnId="{A48A6B53-36BA-B742-B831-EAC0FF9DCEF0}">
      <dgm:prSet/>
      <dgm:spPr/>
      <dgm:t>
        <a:bodyPr/>
        <a:lstStyle/>
        <a:p>
          <a:endParaRPr lang="en-US"/>
        </a:p>
      </dgm:t>
    </dgm:pt>
    <dgm:pt modelId="{B82D50B5-3571-5041-A81B-C697076429A7}" type="sibTrans" cxnId="{A48A6B53-36BA-B742-B831-EAC0FF9DCEF0}">
      <dgm:prSet/>
      <dgm:spPr/>
      <dgm:t>
        <a:bodyPr/>
        <a:lstStyle/>
        <a:p>
          <a:endParaRPr lang="en-US"/>
        </a:p>
      </dgm:t>
    </dgm:pt>
    <dgm:pt modelId="{6B95CDDC-3874-4642-BA25-AC1C02C590ED}" type="pres">
      <dgm:prSet presAssocID="{EF780E6C-7D37-504B-81DF-F7125B52090F}" presName="cycle" presStyleCnt="0">
        <dgm:presLayoutVars>
          <dgm:chMax val="1"/>
          <dgm:dir/>
          <dgm:animLvl val="ctr"/>
          <dgm:resizeHandles val="exact"/>
        </dgm:presLayoutVars>
      </dgm:prSet>
      <dgm:spPr/>
    </dgm:pt>
    <dgm:pt modelId="{9DD680C2-E281-3C43-97B7-09E54092F164}" type="pres">
      <dgm:prSet presAssocID="{D5C58728-5E09-F948-8E24-A19E317583C7}" presName="centerShape" presStyleLbl="node0" presStyleIdx="0" presStyleCnt="1"/>
      <dgm:spPr/>
    </dgm:pt>
    <dgm:pt modelId="{245DDDC6-78FB-134F-924A-CBDA6EC98AB0}" type="pres">
      <dgm:prSet presAssocID="{0D9C620A-961C-2A4A-8B7A-F61D3A4DEAF0}" presName="parTrans" presStyleLbl="bgSibTrans2D1" presStyleIdx="0" presStyleCnt="4"/>
      <dgm:spPr/>
    </dgm:pt>
    <dgm:pt modelId="{852D46DF-C5A2-6440-A868-27BB01CF796F}" type="pres">
      <dgm:prSet presAssocID="{F44D40DD-1ABC-FB4C-9BB1-19853C3186FB}" presName="node" presStyleLbl="node1" presStyleIdx="0" presStyleCnt="4">
        <dgm:presLayoutVars>
          <dgm:bulletEnabled val="1"/>
        </dgm:presLayoutVars>
      </dgm:prSet>
      <dgm:spPr/>
    </dgm:pt>
    <dgm:pt modelId="{01CEA945-00CC-B24A-9328-60F425D135B8}" type="pres">
      <dgm:prSet presAssocID="{34352E25-0BD9-5A45-AE7D-2C014C090060}" presName="parTrans" presStyleLbl="bgSibTrans2D1" presStyleIdx="1" presStyleCnt="4"/>
      <dgm:spPr/>
    </dgm:pt>
    <dgm:pt modelId="{FFA29C9C-F7C5-214E-B82C-F3FB85251482}" type="pres">
      <dgm:prSet presAssocID="{D4E110C0-ABF5-0E4D-B98F-1CBFE80BBD28}" presName="node" presStyleLbl="node1" presStyleIdx="1" presStyleCnt="4">
        <dgm:presLayoutVars>
          <dgm:bulletEnabled val="1"/>
        </dgm:presLayoutVars>
      </dgm:prSet>
      <dgm:spPr/>
    </dgm:pt>
    <dgm:pt modelId="{22D64367-3396-BD4E-A720-37316452CA45}" type="pres">
      <dgm:prSet presAssocID="{09A7F6FB-561A-0346-B4A2-86262EF75862}" presName="parTrans" presStyleLbl="bgSibTrans2D1" presStyleIdx="2" presStyleCnt="4"/>
      <dgm:spPr/>
    </dgm:pt>
    <dgm:pt modelId="{5B8402C3-E551-9643-B624-DC8A6753F90C}" type="pres">
      <dgm:prSet presAssocID="{50A1D2BD-11D6-CC46-8BDC-C5CA66CDADF3}" presName="node" presStyleLbl="node1" presStyleIdx="2" presStyleCnt="4">
        <dgm:presLayoutVars>
          <dgm:bulletEnabled val="1"/>
        </dgm:presLayoutVars>
      </dgm:prSet>
      <dgm:spPr/>
    </dgm:pt>
    <dgm:pt modelId="{8EA70E01-8ACF-BD44-A2BD-75B6984D1927}" type="pres">
      <dgm:prSet presAssocID="{C0536A4D-A9F9-4D47-BC2D-1BC4136A07BF}" presName="parTrans" presStyleLbl="bgSibTrans2D1" presStyleIdx="3" presStyleCnt="4"/>
      <dgm:spPr/>
    </dgm:pt>
    <dgm:pt modelId="{82C8B953-B1AD-814D-AC51-9E510A5CA1A1}" type="pres">
      <dgm:prSet presAssocID="{FD995AFB-ECBC-684B-B540-E5741CD6519C}" presName="node" presStyleLbl="node1" presStyleIdx="3" presStyleCnt="4">
        <dgm:presLayoutVars>
          <dgm:bulletEnabled val="1"/>
        </dgm:presLayoutVars>
      </dgm:prSet>
      <dgm:spPr/>
    </dgm:pt>
  </dgm:ptLst>
  <dgm:cxnLst>
    <dgm:cxn modelId="{96E66605-28A1-A149-BBB6-2CB5D9DA4D5C}" type="presOf" srcId="{EF780E6C-7D37-504B-81DF-F7125B52090F}" destId="{6B95CDDC-3874-4642-BA25-AC1C02C590ED}" srcOrd="0" destOrd="0" presId="urn:microsoft.com/office/officeart/2005/8/layout/radial4"/>
    <dgm:cxn modelId="{B8010513-87FE-BA4D-A7D3-668D2B7BA859}" srcId="{EF780E6C-7D37-504B-81DF-F7125B52090F}" destId="{D5C58728-5E09-F948-8E24-A19E317583C7}" srcOrd="0" destOrd="0" parTransId="{423B60DC-F39F-414A-986C-C4B69BC9F4F3}" sibTransId="{1A551879-7115-B74E-BF93-0EB531E13D8F}"/>
    <dgm:cxn modelId="{4281DF18-48F7-8949-84F3-A474F736DC10}" type="presOf" srcId="{09A7F6FB-561A-0346-B4A2-86262EF75862}" destId="{22D64367-3396-BD4E-A720-37316452CA45}" srcOrd="0" destOrd="0" presId="urn:microsoft.com/office/officeart/2005/8/layout/radial4"/>
    <dgm:cxn modelId="{7EEFB230-D3C5-964C-AE44-D2B1A98D3516}" srcId="{D5C58728-5E09-F948-8E24-A19E317583C7}" destId="{50A1D2BD-11D6-CC46-8BDC-C5CA66CDADF3}" srcOrd="2" destOrd="0" parTransId="{09A7F6FB-561A-0346-B4A2-86262EF75862}" sibTransId="{647B2238-2A62-4349-A41E-641357554CFC}"/>
    <dgm:cxn modelId="{BEA36332-82B4-8A4D-B0A8-49AD57999440}" type="presOf" srcId="{0D9C620A-961C-2A4A-8B7A-F61D3A4DEAF0}" destId="{245DDDC6-78FB-134F-924A-CBDA6EC98AB0}" srcOrd="0" destOrd="0" presId="urn:microsoft.com/office/officeart/2005/8/layout/radial4"/>
    <dgm:cxn modelId="{47C20433-970D-D746-B698-08131BFA10CB}" srcId="{D5C58728-5E09-F948-8E24-A19E317583C7}" destId="{D4E110C0-ABF5-0E4D-B98F-1CBFE80BBD28}" srcOrd="1" destOrd="0" parTransId="{34352E25-0BD9-5A45-AE7D-2C014C090060}" sibTransId="{24597135-53D9-E34F-A6CE-EF19462042C8}"/>
    <dgm:cxn modelId="{13A28133-6B51-4040-8888-C87B29D0126D}" type="presOf" srcId="{FD995AFB-ECBC-684B-B540-E5741CD6519C}" destId="{82C8B953-B1AD-814D-AC51-9E510A5CA1A1}" srcOrd="0" destOrd="0" presId="urn:microsoft.com/office/officeart/2005/8/layout/radial4"/>
    <dgm:cxn modelId="{EC3C2452-3E0D-0D4C-B3EE-38C49E33F918}" type="presOf" srcId="{F44D40DD-1ABC-FB4C-9BB1-19853C3186FB}" destId="{852D46DF-C5A2-6440-A868-27BB01CF796F}" srcOrd="0" destOrd="0" presId="urn:microsoft.com/office/officeart/2005/8/layout/radial4"/>
    <dgm:cxn modelId="{A48A6B53-36BA-B742-B831-EAC0FF9DCEF0}" srcId="{D5C58728-5E09-F948-8E24-A19E317583C7}" destId="{FD995AFB-ECBC-684B-B540-E5741CD6519C}" srcOrd="3" destOrd="0" parTransId="{C0536A4D-A9F9-4D47-BC2D-1BC4136A07BF}" sibTransId="{B82D50B5-3571-5041-A81B-C697076429A7}"/>
    <dgm:cxn modelId="{F4D54158-2BE8-934F-8904-38A488733F2A}" type="presOf" srcId="{D5C58728-5E09-F948-8E24-A19E317583C7}" destId="{9DD680C2-E281-3C43-97B7-09E54092F164}" srcOrd="0" destOrd="0" presId="urn:microsoft.com/office/officeart/2005/8/layout/radial4"/>
    <dgm:cxn modelId="{02E0077D-A929-9F4B-A045-513DF8E2F76A}" type="presOf" srcId="{34352E25-0BD9-5A45-AE7D-2C014C090060}" destId="{01CEA945-00CC-B24A-9328-60F425D135B8}" srcOrd="0" destOrd="0" presId="urn:microsoft.com/office/officeart/2005/8/layout/radial4"/>
    <dgm:cxn modelId="{81769D7D-77ED-5949-AED6-E6F36E44DA68}" type="presOf" srcId="{C0536A4D-A9F9-4D47-BC2D-1BC4136A07BF}" destId="{8EA70E01-8ACF-BD44-A2BD-75B6984D1927}" srcOrd="0" destOrd="0" presId="urn:microsoft.com/office/officeart/2005/8/layout/radial4"/>
    <dgm:cxn modelId="{95A94086-E34F-FE47-AB91-9ABDA42B661E}" srcId="{D5C58728-5E09-F948-8E24-A19E317583C7}" destId="{F44D40DD-1ABC-FB4C-9BB1-19853C3186FB}" srcOrd="0" destOrd="0" parTransId="{0D9C620A-961C-2A4A-8B7A-F61D3A4DEAF0}" sibTransId="{D1983B29-92DA-2447-AA77-9F7FF3E835F3}"/>
    <dgm:cxn modelId="{74BCA9B2-5AA2-AD48-864E-C7C111FC79D2}" type="presOf" srcId="{50A1D2BD-11D6-CC46-8BDC-C5CA66CDADF3}" destId="{5B8402C3-E551-9643-B624-DC8A6753F90C}" srcOrd="0" destOrd="0" presId="urn:microsoft.com/office/officeart/2005/8/layout/radial4"/>
    <dgm:cxn modelId="{8C2FC8D3-BB43-5343-857E-F582CA39D360}" type="presOf" srcId="{D4E110C0-ABF5-0E4D-B98F-1CBFE80BBD28}" destId="{FFA29C9C-F7C5-214E-B82C-F3FB85251482}" srcOrd="0" destOrd="0" presId="urn:microsoft.com/office/officeart/2005/8/layout/radial4"/>
    <dgm:cxn modelId="{A313E5D5-BA0F-9949-A243-E913267E0123}" type="presParOf" srcId="{6B95CDDC-3874-4642-BA25-AC1C02C590ED}" destId="{9DD680C2-E281-3C43-97B7-09E54092F164}" srcOrd="0" destOrd="0" presId="urn:microsoft.com/office/officeart/2005/8/layout/radial4"/>
    <dgm:cxn modelId="{D27A434F-4778-7D4D-8C2F-73E86AB0FD8E}" type="presParOf" srcId="{6B95CDDC-3874-4642-BA25-AC1C02C590ED}" destId="{245DDDC6-78FB-134F-924A-CBDA6EC98AB0}" srcOrd="1" destOrd="0" presId="urn:microsoft.com/office/officeart/2005/8/layout/radial4"/>
    <dgm:cxn modelId="{75FB9DA9-80EA-0B45-8359-EBCA52839A93}" type="presParOf" srcId="{6B95CDDC-3874-4642-BA25-AC1C02C590ED}" destId="{852D46DF-C5A2-6440-A868-27BB01CF796F}" srcOrd="2" destOrd="0" presId="urn:microsoft.com/office/officeart/2005/8/layout/radial4"/>
    <dgm:cxn modelId="{86977A89-B8B1-2A41-91B2-A9380757C206}" type="presParOf" srcId="{6B95CDDC-3874-4642-BA25-AC1C02C590ED}" destId="{01CEA945-00CC-B24A-9328-60F425D135B8}" srcOrd="3" destOrd="0" presId="urn:microsoft.com/office/officeart/2005/8/layout/radial4"/>
    <dgm:cxn modelId="{EC09EF28-2EC4-EC4D-93E0-4D38CAE43A37}" type="presParOf" srcId="{6B95CDDC-3874-4642-BA25-AC1C02C590ED}" destId="{FFA29C9C-F7C5-214E-B82C-F3FB85251482}" srcOrd="4" destOrd="0" presId="urn:microsoft.com/office/officeart/2005/8/layout/radial4"/>
    <dgm:cxn modelId="{118D507F-3FB9-F740-A6CE-7AA8D0A3738E}" type="presParOf" srcId="{6B95CDDC-3874-4642-BA25-AC1C02C590ED}" destId="{22D64367-3396-BD4E-A720-37316452CA45}" srcOrd="5" destOrd="0" presId="urn:microsoft.com/office/officeart/2005/8/layout/radial4"/>
    <dgm:cxn modelId="{580DB7C4-F3E1-4B4D-916E-5BC80526A615}" type="presParOf" srcId="{6B95CDDC-3874-4642-BA25-AC1C02C590ED}" destId="{5B8402C3-E551-9643-B624-DC8A6753F90C}" srcOrd="6" destOrd="0" presId="urn:microsoft.com/office/officeart/2005/8/layout/radial4"/>
    <dgm:cxn modelId="{9AC0580F-E59C-2041-9656-690804F9F228}" type="presParOf" srcId="{6B95CDDC-3874-4642-BA25-AC1C02C590ED}" destId="{8EA70E01-8ACF-BD44-A2BD-75B6984D1927}" srcOrd="7" destOrd="0" presId="urn:microsoft.com/office/officeart/2005/8/layout/radial4"/>
    <dgm:cxn modelId="{4BAF1F41-3F75-8F4D-8B32-A2594AE7ACB3}" type="presParOf" srcId="{6B95CDDC-3874-4642-BA25-AC1C02C590ED}" destId="{82C8B953-B1AD-814D-AC51-9E510A5CA1A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45F8766-A449-AD46-82A2-751CCD1CB9CA}" type="doc">
      <dgm:prSet loTypeId="urn:microsoft.com/office/officeart/2005/8/layout/orgChart1" loCatId="" qsTypeId="urn:microsoft.com/office/officeart/2005/8/quickstyle/simple2" qsCatId="simple" csTypeId="urn:microsoft.com/office/officeart/2005/8/colors/colorful4" csCatId="colorful" phldr="1"/>
      <dgm:spPr/>
      <dgm:t>
        <a:bodyPr/>
        <a:lstStyle/>
        <a:p>
          <a:endParaRPr lang="en-US"/>
        </a:p>
      </dgm:t>
    </dgm:pt>
    <dgm:pt modelId="{D2DBA5D4-0A07-564C-9AD8-A9635828D081}">
      <dgm:prSet phldrT="[Text]" custT="1"/>
      <dgm:spPr>
        <a:solidFill>
          <a:srgbClr val="C00000"/>
        </a:solidFill>
      </dgm:spPr>
      <dgm:t>
        <a:bodyPr/>
        <a:lstStyle/>
        <a:p>
          <a:r>
            <a:rPr lang="en-US" sz="2800" b="0" i="0" dirty="0">
              <a:solidFill>
                <a:schemeClr val="bg1"/>
              </a:solidFill>
              <a:latin typeface="Aptos" panose="020B0004020202020204" pitchFamily="34" charset="0"/>
              <a:cs typeface="Calibri" panose="020F0502020204030204" pitchFamily="34" charset="0"/>
            </a:rPr>
            <a:t>Church-Wide Theme</a:t>
          </a:r>
        </a:p>
        <a:p>
          <a:r>
            <a:rPr lang="en-US" sz="1800" b="0" i="0" dirty="0">
              <a:solidFill>
                <a:schemeClr val="bg1"/>
              </a:solidFill>
              <a:latin typeface="Aptos" panose="020B0004020202020204" pitchFamily="34" charset="0"/>
              <a:cs typeface="Calibri" panose="020F0502020204030204" pitchFamily="34" charset="0"/>
            </a:rPr>
            <a:t>(focused on a goal for maturing in faith)</a:t>
          </a:r>
        </a:p>
      </dgm:t>
    </dgm:pt>
    <dgm:pt modelId="{4510C10F-0BC9-6445-AE97-E80591B9B6A9}" type="parTrans" cxnId="{473AB024-0A31-6048-9F08-9BDC5ABFC3F3}">
      <dgm:prSet/>
      <dgm:spPr/>
      <dgm:t>
        <a:bodyPr/>
        <a:lstStyle/>
        <a:p>
          <a:endParaRPr lang="en-US"/>
        </a:p>
      </dgm:t>
    </dgm:pt>
    <dgm:pt modelId="{644BA8EF-8249-F84C-B3C4-40F8A96ED5FE}" type="sibTrans" cxnId="{473AB024-0A31-6048-9F08-9BDC5ABFC3F3}">
      <dgm:prSet/>
      <dgm:spPr/>
      <dgm:t>
        <a:bodyPr/>
        <a:lstStyle/>
        <a:p>
          <a:endParaRPr lang="en-US"/>
        </a:p>
      </dgm:t>
    </dgm:pt>
    <dgm:pt modelId="{510DE35E-B156-CA40-BA18-0C5B4E5BA1B1}">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Adolescents</a:t>
          </a:r>
        </a:p>
      </dgm:t>
    </dgm:pt>
    <dgm:pt modelId="{42276E68-38D1-D043-A2FF-60BA90848600}" type="parTrans" cxnId="{A74BC365-8757-1448-B2F0-63CEF95AEE78}">
      <dgm:prSet/>
      <dgm:spPr/>
      <dgm:t>
        <a:bodyPr/>
        <a:lstStyle/>
        <a:p>
          <a:endParaRPr lang="en-US"/>
        </a:p>
      </dgm:t>
    </dgm:pt>
    <dgm:pt modelId="{997D09EF-E19E-1948-92B2-AD12167C2F42}" type="sibTrans" cxnId="{A74BC365-8757-1448-B2F0-63CEF95AEE78}">
      <dgm:prSet/>
      <dgm:spPr/>
      <dgm:t>
        <a:bodyPr/>
        <a:lstStyle/>
        <a:p>
          <a:endParaRPr lang="en-US"/>
        </a:p>
      </dgm:t>
    </dgm:pt>
    <dgm:pt modelId="{A4BE14E8-2EC0-AA47-881D-1225BE0A0EB0}">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Adults</a:t>
          </a:r>
        </a:p>
      </dgm:t>
    </dgm:pt>
    <dgm:pt modelId="{79F5A488-C709-284C-89E6-9356EA044328}" type="parTrans" cxnId="{FFC96D0C-FD9A-074F-A520-EE1169792B6F}">
      <dgm:prSet/>
      <dgm:spPr/>
      <dgm:t>
        <a:bodyPr/>
        <a:lstStyle/>
        <a:p>
          <a:endParaRPr lang="en-US"/>
        </a:p>
      </dgm:t>
    </dgm:pt>
    <dgm:pt modelId="{6DDE9E1C-C995-C044-824F-F3AF51A3BE0A}" type="sibTrans" cxnId="{FFC96D0C-FD9A-074F-A520-EE1169792B6F}">
      <dgm:prSet/>
      <dgm:spPr/>
      <dgm:t>
        <a:bodyPr/>
        <a:lstStyle/>
        <a:p>
          <a:endParaRPr lang="en-US"/>
        </a:p>
      </dgm:t>
    </dgm:pt>
    <dgm:pt modelId="{EC9206A4-B5A2-4644-93B3-14D6F98AE3A7}">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Children </a:t>
          </a:r>
        </a:p>
      </dgm:t>
    </dgm:pt>
    <dgm:pt modelId="{CD6A1196-3AF0-E843-94B9-5C2F5060B011}" type="sibTrans" cxnId="{74459672-F0E9-EF44-911C-6FA51967E9C5}">
      <dgm:prSet/>
      <dgm:spPr/>
      <dgm:t>
        <a:bodyPr/>
        <a:lstStyle/>
        <a:p>
          <a:endParaRPr lang="en-US"/>
        </a:p>
      </dgm:t>
    </dgm:pt>
    <dgm:pt modelId="{C571A3C0-F879-EF42-B697-EDBBB376CEC4}" type="parTrans" cxnId="{74459672-F0E9-EF44-911C-6FA51967E9C5}">
      <dgm:prSet/>
      <dgm:spPr/>
      <dgm:t>
        <a:bodyPr/>
        <a:lstStyle/>
        <a:p>
          <a:endParaRPr lang="en-US"/>
        </a:p>
      </dgm:t>
    </dgm:pt>
    <dgm:pt modelId="{542FA231-1AC2-DD47-A284-52BE8C9B679A}">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Families</a:t>
          </a:r>
        </a:p>
      </dgm:t>
    </dgm:pt>
    <dgm:pt modelId="{D1F1DDD0-8F7A-F943-81AA-E3CBD02A0E78}" type="parTrans" cxnId="{D802A555-994B-7045-B319-667906BD1D15}">
      <dgm:prSet/>
      <dgm:spPr/>
      <dgm:t>
        <a:bodyPr/>
        <a:lstStyle/>
        <a:p>
          <a:endParaRPr lang="en-US"/>
        </a:p>
      </dgm:t>
    </dgm:pt>
    <dgm:pt modelId="{8BEE0D60-0DAD-CB4C-87D1-7D3CF0BC4205}" type="sibTrans" cxnId="{D802A555-994B-7045-B319-667906BD1D15}">
      <dgm:prSet/>
      <dgm:spPr/>
      <dgm:t>
        <a:bodyPr/>
        <a:lstStyle/>
        <a:p>
          <a:endParaRPr lang="en-US"/>
        </a:p>
      </dgm:t>
    </dgm:pt>
    <dgm:pt modelId="{ACFA9088-6F72-DB49-960E-33EC6EFD1252}">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Intergenerational</a:t>
          </a:r>
        </a:p>
      </dgm:t>
    </dgm:pt>
    <dgm:pt modelId="{1C79C80C-DFF2-A54F-A0D8-73843C0FCD20}" type="parTrans" cxnId="{549228FE-2031-F14F-8D98-CE400C4D181C}">
      <dgm:prSet/>
      <dgm:spPr/>
      <dgm:t>
        <a:bodyPr/>
        <a:lstStyle/>
        <a:p>
          <a:endParaRPr lang="en-US"/>
        </a:p>
      </dgm:t>
    </dgm:pt>
    <dgm:pt modelId="{BBD45AA3-DDC3-6946-83B4-43207D50B594}" type="sibTrans" cxnId="{549228FE-2031-F14F-8D98-CE400C4D181C}">
      <dgm:prSet/>
      <dgm:spPr/>
      <dgm:t>
        <a:bodyPr/>
        <a:lstStyle/>
        <a:p>
          <a:endParaRPr lang="en-US"/>
        </a:p>
      </dgm:t>
    </dgm:pt>
    <dgm:pt modelId="{DF08BA53-9545-104A-9386-F511FB92C46E}" type="pres">
      <dgm:prSet presAssocID="{E45F8766-A449-AD46-82A2-751CCD1CB9CA}" presName="hierChild1" presStyleCnt="0">
        <dgm:presLayoutVars>
          <dgm:orgChart val="1"/>
          <dgm:chPref val="1"/>
          <dgm:dir/>
          <dgm:animOne val="branch"/>
          <dgm:animLvl val="lvl"/>
          <dgm:resizeHandles/>
        </dgm:presLayoutVars>
      </dgm:prSet>
      <dgm:spPr/>
    </dgm:pt>
    <dgm:pt modelId="{7185D276-B3DE-FB41-AF8E-5F707865C379}" type="pres">
      <dgm:prSet presAssocID="{D2DBA5D4-0A07-564C-9AD8-A9635828D081}" presName="hierRoot1" presStyleCnt="0">
        <dgm:presLayoutVars>
          <dgm:hierBranch val="init"/>
        </dgm:presLayoutVars>
      </dgm:prSet>
      <dgm:spPr/>
    </dgm:pt>
    <dgm:pt modelId="{51D76902-6681-D74F-BCA1-14EB69F5E87B}" type="pres">
      <dgm:prSet presAssocID="{D2DBA5D4-0A07-564C-9AD8-A9635828D081}" presName="rootComposite1" presStyleCnt="0"/>
      <dgm:spPr/>
    </dgm:pt>
    <dgm:pt modelId="{21D8578F-7895-4646-AB75-188B29C75686}" type="pres">
      <dgm:prSet presAssocID="{D2DBA5D4-0A07-564C-9AD8-A9635828D081}" presName="rootText1" presStyleLbl="node0" presStyleIdx="0" presStyleCnt="1" custScaleX="363899" custScaleY="197012" custLinFactNeighborY="-97058">
        <dgm:presLayoutVars>
          <dgm:chPref val="3"/>
        </dgm:presLayoutVars>
      </dgm:prSet>
      <dgm:spPr/>
    </dgm:pt>
    <dgm:pt modelId="{860E044E-A019-8F46-99E2-4208FEF5E315}" type="pres">
      <dgm:prSet presAssocID="{D2DBA5D4-0A07-564C-9AD8-A9635828D081}" presName="rootConnector1" presStyleLbl="node1" presStyleIdx="0" presStyleCnt="0"/>
      <dgm:spPr/>
    </dgm:pt>
    <dgm:pt modelId="{D8E72437-6E81-1D49-92E6-8EB3150800A6}" type="pres">
      <dgm:prSet presAssocID="{D2DBA5D4-0A07-564C-9AD8-A9635828D081}" presName="hierChild2" presStyleCnt="0"/>
      <dgm:spPr/>
    </dgm:pt>
    <dgm:pt modelId="{59799C74-B2CE-FD47-9402-A60E554F2859}" type="pres">
      <dgm:prSet presAssocID="{C571A3C0-F879-EF42-B697-EDBBB376CEC4}" presName="Name37" presStyleLbl="parChTrans1D2" presStyleIdx="0" presStyleCnt="5"/>
      <dgm:spPr/>
    </dgm:pt>
    <dgm:pt modelId="{3FDB0DF0-F40B-A64D-9F6B-4EF80174FA87}" type="pres">
      <dgm:prSet presAssocID="{EC9206A4-B5A2-4644-93B3-14D6F98AE3A7}" presName="hierRoot2" presStyleCnt="0">
        <dgm:presLayoutVars>
          <dgm:hierBranch val="init"/>
        </dgm:presLayoutVars>
      </dgm:prSet>
      <dgm:spPr/>
    </dgm:pt>
    <dgm:pt modelId="{EB888E1C-A3E4-F144-B30B-368AA48B4225}" type="pres">
      <dgm:prSet presAssocID="{EC9206A4-B5A2-4644-93B3-14D6F98AE3A7}" presName="rootComposite" presStyleCnt="0"/>
      <dgm:spPr/>
    </dgm:pt>
    <dgm:pt modelId="{31CF183D-5F3E-F441-994A-DB0E5ADE5B09}" type="pres">
      <dgm:prSet presAssocID="{EC9206A4-B5A2-4644-93B3-14D6F98AE3A7}" presName="rootText" presStyleLbl="node2" presStyleIdx="0" presStyleCnt="5" custScaleY="233112">
        <dgm:presLayoutVars>
          <dgm:chPref val="3"/>
        </dgm:presLayoutVars>
      </dgm:prSet>
      <dgm:spPr/>
    </dgm:pt>
    <dgm:pt modelId="{DF5493E8-8FC6-1547-9B2F-CEC2538ED227}" type="pres">
      <dgm:prSet presAssocID="{EC9206A4-B5A2-4644-93B3-14D6F98AE3A7}" presName="rootConnector" presStyleLbl="node2" presStyleIdx="0" presStyleCnt="5"/>
      <dgm:spPr/>
    </dgm:pt>
    <dgm:pt modelId="{E7EC2D6D-4560-4143-9482-6BE8D8749583}" type="pres">
      <dgm:prSet presAssocID="{EC9206A4-B5A2-4644-93B3-14D6F98AE3A7}" presName="hierChild4" presStyleCnt="0"/>
      <dgm:spPr/>
    </dgm:pt>
    <dgm:pt modelId="{4B50AEE8-7B34-F743-A8EE-3E9448AA1B25}" type="pres">
      <dgm:prSet presAssocID="{EC9206A4-B5A2-4644-93B3-14D6F98AE3A7}" presName="hierChild5" presStyleCnt="0"/>
      <dgm:spPr/>
    </dgm:pt>
    <dgm:pt modelId="{EE182EBD-24E7-3D4A-BBAA-FEEA292DBBD0}" type="pres">
      <dgm:prSet presAssocID="{42276E68-38D1-D043-A2FF-60BA90848600}" presName="Name37" presStyleLbl="parChTrans1D2" presStyleIdx="1" presStyleCnt="5"/>
      <dgm:spPr/>
    </dgm:pt>
    <dgm:pt modelId="{8D886FA7-48A2-E94B-B786-8488F214824F}" type="pres">
      <dgm:prSet presAssocID="{510DE35E-B156-CA40-BA18-0C5B4E5BA1B1}" presName="hierRoot2" presStyleCnt="0">
        <dgm:presLayoutVars>
          <dgm:hierBranch val="init"/>
        </dgm:presLayoutVars>
      </dgm:prSet>
      <dgm:spPr/>
    </dgm:pt>
    <dgm:pt modelId="{2A8EB554-3B4D-1245-94D0-268CE16F3B5B}" type="pres">
      <dgm:prSet presAssocID="{510DE35E-B156-CA40-BA18-0C5B4E5BA1B1}" presName="rootComposite" presStyleCnt="0"/>
      <dgm:spPr/>
    </dgm:pt>
    <dgm:pt modelId="{464F2F12-4134-734F-B6FA-58AC7FC12A23}" type="pres">
      <dgm:prSet presAssocID="{510DE35E-B156-CA40-BA18-0C5B4E5BA1B1}" presName="rootText" presStyleLbl="node2" presStyleIdx="1" presStyleCnt="5" custScaleY="233112">
        <dgm:presLayoutVars>
          <dgm:chPref val="3"/>
        </dgm:presLayoutVars>
      </dgm:prSet>
      <dgm:spPr/>
    </dgm:pt>
    <dgm:pt modelId="{F8C72ED3-9957-9F4A-B99C-1350F9EE5AAA}" type="pres">
      <dgm:prSet presAssocID="{510DE35E-B156-CA40-BA18-0C5B4E5BA1B1}" presName="rootConnector" presStyleLbl="node2" presStyleIdx="1" presStyleCnt="5"/>
      <dgm:spPr/>
    </dgm:pt>
    <dgm:pt modelId="{36396B1D-C7FB-0949-B56B-F4FC09562079}" type="pres">
      <dgm:prSet presAssocID="{510DE35E-B156-CA40-BA18-0C5B4E5BA1B1}" presName="hierChild4" presStyleCnt="0"/>
      <dgm:spPr/>
    </dgm:pt>
    <dgm:pt modelId="{C3FE583C-8373-EA41-8248-00BDD2211B31}" type="pres">
      <dgm:prSet presAssocID="{510DE35E-B156-CA40-BA18-0C5B4E5BA1B1}" presName="hierChild5" presStyleCnt="0"/>
      <dgm:spPr/>
    </dgm:pt>
    <dgm:pt modelId="{FD739BB9-A1AC-7C47-96CD-A92E6F917592}" type="pres">
      <dgm:prSet presAssocID="{79F5A488-C709-284C-89E6-9356EA044328}" presName="Name37" presStyleLbl="parChTrans1D2" presStyleIdx="2" presStyleCnt="5"/>
      <dgm:spPr/>
    </dgm:pt>
    <dgm:pt modelId="{B467F422-1272-A540-A33E-DA544B5B45BF}" type="pres">
      <dgm:prSet presAssocID="{A4BE14E8-2EC0-AA47-881D-1225BE0A0EB0}" presName="hierRoot2" presStyleCnt="0">
        <dgm:presLayoutVars>
          <dgm:hierBranch val="init"/>
        </dgm:presLayoutVars>
      </dgm:prSet>
      <dgm:spPr/>
    </dgm:pt>
    <dgm:pt modelId="{19011172-C076-DC45-9F98-B760B17683CD}" type="pres">
      <dgm:prSet presAssocID="{A4BE14E8-2EC0-AA47-881D-1225BE0A0EB0}" presName="rootComposite" presStyleCnt="0"/>
      <dgm:spPr/>
    </dgm:pt>
    <dgm:pt modelId="{08F574F4-58BA-B448-942A-B3B8B553BE5C}" type="pres">
      <dgm:prSet presAssocID="{A4BE14E8-2EC0-AA47-881D-1225BE0A0EB0}" presName="rootText" presStyleLbl="node2" presStyleIdx="2" presStyleCnt="5" custScaleY="233112">
        <dgm:presLayoutVars>
          <dgm:chPref val="3"/>
        </dgm:presLayoutVars>
      </dgm:prSet>
      <dgm:spPr/>
    </dgm:pt>
    <dgm:pt modelId="{6C61B997-4F77-924E-8031-ED835C1CB136}" type="pres">
      <dgm:prSet presAssocID="{A4BE14E8-2EC0-AA47-881D-1225BE0A0EB0}" presName="rootConnector" presStyleLbl="node2" presStyleIdx="2" presStyleCnt="5"/>
      <dgm:spPr/>
    </dgm:pt>
    <dgm:pt modelId="{5512B7B7-A17F-C146-BB9E-113094F140E8}" type="pres">
      <dgm:prSet presAssocID="{A4BE14E8-2EC0-AA47-881D-1225BE0A0EB0}" presName="hierChild4" presStyleCnt="0"/>
      <dgm:spPr/>
    </dgm:pt>
    <dgm:pt modelId="{691C941E-F6B0-944A-B95E-62D10A2F12E3}" type="pres">
      <dgm:prSet presAssocID="{A4BE14E8-2EC0-AA47-881D-1225BE0A0EB0}" presName="hierChild5" presStyleCnt="0"/>
      <dgm:spPr/>
    </dgm:pt>
    <dgm:pt modelId="{D1CDC429-CAAF-B849-951E-9337D8FCEE33}" type="pres">
      <dgm:prSet presAssocID="{D1F1DDD0-8F7A-F943-81AA-E3CBD02A0E78}" presName="Name37" presStyleLbl="parChTrans1D2" presStyleIdx="3" presStyleCnt="5"/>
      <dgm:spPr/>
    </dgm:pt>
    <dgm:pt modelId="{0B8ECE0A-9EDE-4040-9403-4DA0F857E774}" type="pres">
      <dgm:prSet presAssocID="{542FA231-1AC2-DD47-A284-52BE8C9B679A}" presName="hierRoot2" presStyleCnt="0">
        <dgm:presLayoutVars>
          <dgm:hierBranch val="init"/>
        </dgm:presLayoutVars>
      </dgm:prSet>
      <dgm:spPr/>
    </dgm:pt>
    <dgm:pt modelId="{FC14894D-7D23-154F-9DA6-E887CE642D3E}" type="pres">
      <dgm:prSet presAssocID="{542FA231-1AC2-DD47-A284-52BE8C9B679A}" presName="rootComposite" presStyleCnt="0"/>
      <dgm:spPr/>
    </dgm:pt>
    <dgm:pt modelId="{665599EC-B03E-1147-BF63-51E97E31BC8B}" type="pres">
      <dgm:prSet presAssocID="{542FA231-1AC2-DD47-A284-52BE8C9B679A}" presName="rootText" presStyleLbl="node2" presStyleIdx="3" presStyleCnt="5" custScaleY="233112">
        <dgm:presLayoutVars>
          <dgm:chPref val="3"/>
        </dgm:presLayoutVars>
      </dgm:prSet>
      <dgm:spPr/>
    </dgm:pt>
    <dgm:pt modelId="{09C6B36E-0545-5142-BF0C-C06C78845E1F}" type="pres">
      <dgm:prSet presAssocID="{542FA231-1AC2-DD47-A284-52BE8C9B679A}" presName="rootConnector" presStyleLbl="node2" presStyleIdx="3" presStyleCnt="5"/>
      <dgm:spPr/>
    </dgm:pt>
    <dgm:pt modelId="{8FF3C43A-39E0-B54F-AC27-E8928DBAC509}" type="pres">
      <dgm:prSet presAssocID="{542FA231-1AC2-DD47-A284-52BE8C9B679A}" presName="hierChild4" presStyleCnt="0"/>
      <dgm:spPr/>
    </dgm:pt>
    <dgm:pt modelId="{6E0D381F-E72A-7A45-8F92-85D0F020B11C}" type="pres">
      <dgm:prSet presAssocID="{542FA231-1AC2-DD47-A284-52BE8C9B679A}" presName="hierChild5" presStyleCnt="0"/>
      <dgm:spPr/>
    </dgm:pt>
    <dgm:pt modelId="{644281D0-F663-6940-8495-B35B91F2C111}" type="pres">
      <dgm:prSet presAssocID="{1C79C80C-DFF2-A54F-A0D8-73843C0FCD20}" presName="Name37" presStyleLbl="parChTrans1D2" presStyleIdx="4" presStyleCnt="5"/>
      <dgm:spPr/>
    </dgm:pt>
    <dgm:pt modelId="{DDD6EFA7-480F-0141-84D4-06E181013ED9}" type="pres">
      <dgm:prSet presAssocID="{ACFA9088-6F72-DB49-960E-33EC6EFD1252}" presName="hierRoot2" presStyleCnt="0">
        <dgm:presLayoutVars>
          <dgm:hierBranch val="init"/>
        </dgm:presLayoutVars>
      </dgm:prSet>
      <dgm:spPr/>
    </dgm:pt>
    <dgm:pt modelId="{01C9CCFC-3694-4E47-AAF9-1188069AD775}" type="pres">
      <dgm:prSet presAssocID="{ACFA9088-6F72-DB49-960E-33EC6EFD1252}" presName="rootComposite" presStyleCnt="0"/>
      <dgm:spPr/>
    </dgm:pt>
    <dgm:pt modelId="{5CD0F2A8-4127-2441-BD75-16500FC1DF0B}" type="pres">
      <dgm:prSet presAssocID="{ACFA9088-6F72-DB49-960E-33EC6EFD1252}" presName="rootText" presStyleLbl="node2" presStyleIdx="4" presStyleCnt="5" custScaleX="123976" custScaleY="233112" custLinFactNeighborX="-1234">
        <dgm:presLayoutVars>
          <dgm:chPref val="3"/>
        </dgm:presLayoutVars>
      </dgm:prSet>
      <dgm:spPr/>
    </dgm:pt>
    <dgm:pt modelId="{3615E818-4B90-4344-9962-7D89C7AAC609}" type="pres">
      <dgm:prSet presAssocID="{ACFA9088-6F72-DB49-960E-33EC6EFD1252}" presName="rootConnector" presStyleLbl="node2" presStyleIdx="4" presStyleCnt="5"/>
      <dgm:spPr/>
    </dgm:pt>
    <dgm:pt modelId="{5EFACED0-C33B-DD46-85B6-0824AB9A0024}" type="pres">
      <dgm:prSet presAssocID="{ACFA9088-6F72-DB49-960E-33EC6EFD1252}" presName="hierChild4" presStyleCnt="0"/>
      <dgm:spPr/>
    </dgm:pt>
    <dgm:pt modelId="{FD6B1DC0-E9F6-DA4F-BA07-869DF3FE35FC}" type="pres">
      <dgm:prSet presAssocID="{ACFA9088-6F72-DB49-960E-33EC6EFD1252}" presName="hierChild5" presStyleCnt="0"/>
      <dgm:spPr/>
    </dgm:pt>
    <dgm:pt modelId="{D4977453-F6A7-8143-94A9-71EE1E426B05}" type="pres">
      <dgm:prSet presAssocID="{D2DBA5D4-0A07-564C-9AD8-A9635828D081}" presName="hierChild3" presStyleCnt="0"/>
      <dgm:spPr/>
    </dgm:pt>
  </dgm:ptLst>
  <dgm:cxnLst>
    <dgm:cxn modelId="{1126BD09-DD6B-3348-BC97-7D5FB8070D7C}" type="presOf" srcId="{EC9206A4-B5A2-4644-93B3-14D6F98AE3A7}" destId="{DF5493E8-8FC6-1547-9B2F-CEC2538ED227}" srcOrd="1" destOrd="0" presId="urn:microsoft.com/office/officeart/2005/8/layout/orgChart1"/>
    <dgm:cxn modelId="{FFC96D0C-FD9A-074F-A520-EE1169792B6F}" srcId="{D2DBA5D4-0A07-564C-9AD8-A9635828D081}" destId="{A4BE14E8-2EC0-AA47-881D-1225BE0A0EB0}" srcOrd="2" destOrd="0" parTransId="{79F5A488-C709-284C-89E6-9356EA044328}" sibTransId="{6DDE9E1C-C995-C044-824F-F3AF51A3BE0A}"/>
    <dgm:cxn modelId="{CAE88321-EE2F-D445-A3CD-69DA21398C85}" type="presOf" srcId="{ACFA9088-6F72-DB49-960E-33EC6EFD1252}" destId="{5CD0F2A8-4127-2441-BD75-16500FC1DF0B}" srcOrd="0" destOrd="0" presId="urn:microsoft.com/office/officeart/2005/8/layout/orgChart1"/>
    <dgm:cxn modelId="{473AB024-0A31-6048-9F08-9BDC5ABFC3F3}" srcId="{E45F8766-A449-AD46-82A2-751CCD1CB9CA}" destId="{D2DBA5D4-0A07-564C-9AD8-A9635828D081}" srcOrd="0" destOrd="0" parTransId="{4510C10F-0BC9-6445-AE97-E80591B9B6A9}" sibTransId="{644BA8EF-8249-F84C-B3C4-40F8A96ED5FE}"/>
    <dgm:cxn modelId="{0CF30032-0074-E240-BCD7-3086155C4ACA}" type="presOf" srcId="{510DE35E-B156-CA40-BA18-0C5B4E5BA1B1}" destId="{F8C72ED3-9957-9F4A-B99C-1350F9EE5AAA}" srcOrd="1" destOrd="0" presId="urn:microsoft.com/office/officeart/2005/8/layout/orgChart1"/>
    <dgm:cxn modelId="{F9174741-731D-4145-8A7C-8A3DFD8E7720}" type="presOf" srcId="{E45F8766-A449-AD46-82A2-751CCD1CB9CA}" destId="{DF08BA53-9545-104A-9386-F511FB92C46E}" srcOrd="0" destOrd="0" presId="urn:microsoft.com/office/officeart/2005/8/layout/orgChart1"/>
    <dgm:cxn modelId="{ED652A48-8176-A74F-A6B4-E3C9E3A83345}" type="presOf" srcId="{A4BE14E8-2EC0-AA47-881D-1225BE0A0EB0}" destId="{08F574F4-58BA-B448-942A-B3B8B553BE5C}" srcOrd="0" destOrd="0" presId="urn:microsoft.com/office/officeart/2005/8/layout/orgChart1"/>
    <dgm:cxn modelId="{36219648-A23C-2348-B1A2-2B53BC0AC51E}" type="presOf" srcId="{510DE35E-B156-CA40-BA18-0C5B4E5BA1B1}" destId="{464F2F12-4134-734F-B6FA-58AC7FC12A23}" srcOrd="0" destOrd="0" presId="urn:microsoft.com/office/officeart/2005/8/layout/orgChart1"/>
    <dgm:cxn modelId="{42C0644B-037B-5146-9426-F542FCF30274}" type="presOf" srcId="{1C79C80C-DFF2-A54F-A0D8-73843C0FCD20}" destId="{644281D0-F663-6940-8495-B35B91F2C111}" srcOrd="0" destOrd="0" presId="urn:microsoft.com/office/officeart/2005/8/layout/orgChart1"/>
    <dgm:cxn modelId="{D802A555-994B-7045-B319-667906BD1D15}" srcId="{D2DBA5D4-0A07-564C-9AD8-A9635828D081}" destId="{542FA231-1AC2-DD47-A284-52BE8C9B679A}" srcOrd="3" destOrd="0" parTransId="{D1F1DDD0-8F7A-F943-81AA-E3CBD02A0E78}" sibTransId="{8BEE0D60-0DAD-CB4C-87D1-7D3CF0BC4205}"/>
    <dgm:cxn modelId="{EB999A60-2F12-5648-95B1-129A26CE4E65}" type="presOf" srcId="{C571A3C0-F879-EF42-B697-EDBBB376CEC4}" destId="{59799C74-B2CE-FD47-9402-A60E554F2859}" srcOrd="0" destOrd="0" presId="urn:microsoft.com/office/officeart/2005/8/layout/orgChart1"/>
    <dgm:cxn modelId="{43797861-4DE0-8044-9909-C2E60EAD822F}" type="presOf" srcId="{ACFA9088-6F72-DB49-960E-33EC6EFD1252}" destId="{3615E818-4B90-4344-9962-7D89C7AAC609}" srcOrd="1" destOrd="0" presId="urn:microsoft.com/office/officeart/2005/8/layout/orgChart1"/>
    <dgm:cxn modelId="{A74BC365-8757-1448-B2F0-63CEF95AEE78}" srcId="{D2DBA5D4-0A07-564C-9AD8-A9635828D081}" destId="{510DE35E-B156-CA40-BA18-0C5B4E5BA1B1}" srcOrd="1" destOrd="0" parTransId="{42276E68-38D1-D043-A2FF-60BA90848600}" sibTransId="{997D09EF-E19E-1948-92B2-AD12167C2F42}"/>
    <dgm:cxn modelId="{74459672-F0E9-EF44-911C-6FA51967E9C5}" srcId="{D2DBA5D4-0A07-564C-9AD8-A9635828D081}" destId="{EC9206A4-B5A2-4644-93B3-14D6F98AE3A7}" srcOrd="0" destOrd="0" parTransId="{C571A3C0-F879-EF42-B697-EDBBB376CEC4}" sibTransId="{CD6A1196-3AF0-E843-94B9-5C2F5060B011}"/>
    <dgm:cxn modelId="{878C9F72-8168-A543-BD8A-B975721FCA03}" type="presOf" srcId="{D2DBA5D4-0A07-564C-9AD8-A9635828D081}" destId="{21D8578F-7895-4646-AB75-188B29C75686}" srcOrd="0" destOrd="0" presId="urn:microsoft.com/office/officeart/2005/8/layout/orgChart1"/>
    <dgm:cxn modelId="{D5675674-D3F1-D14A-9E97-9FDE3CEAB9F8}" type="presOf" srcId="{542FA231-1AC2-DD47-A284-52BE8C9B679A}" destId="{09C6B36E-0545-5142-BF0C-C06C78845E1F}" srcOrd="1" destOrd="0" presId="urn:microsoft.com/office/officeart/2005/8/layout/orgChart1"/>
    <dgm:cxn modelId="{ED63B675-FC6F-2C45-BE1F-FAB0C063E03C}" type="presOf" srcId="{A4BE14E8-2EC0-AA47-881D-1225BE0A0EB0}" destId="{6C61B997-4F77-924E-8031-ED835C1CB136}" srcOrd="1" destOrd="0" presId="urn:microsoft.com/office/officeart/2005/8/layout/orgChart1"/>
    <dgm:cxn modelId="{3B1A7C7A-52A0-7D4D-892B-A5026EEE9E9D}" type="presOf" srcId="{EC9206A4-B5A2-4644-93B3-14D6F98AE3A7}" destId="{31CF183D-5F3E-F441-994A-DB0E5ADE5B09}" srcOrd="0" destOrd="0" presId="urn:microsoft.com/office/officeart/2005/8/layout/orgChart1"/>
    <dgm:cxn modelId="{F7649890-F75D-C344-9980-A8CDD77C8B4F}" type="presOf" srcId="{542FA231-1AC2-DD47-A284-52BE8C9B679A}" destId="{665599EC-B03E-1147-BF63-51E97E31BC8B}" srcOrd="0" destOrd="0" presId="urn:microsoft.com/office/officeart/2005/8/layout/orgChart1"/>
    <dgm:cxn modelId="{3027DC96-3E69-D945-A20D-356318B8F37B}" type="presOf" srcId="{42276E68-38D1-D043-A2FF-60BA90848600}" destId="{EE182EBD-24E7-3D4A-BBAA-FEEA292DBBD0}" srcOrd="0" destOrd="0" presId="urn:microsoft.com/office/officeart/2005/8/layout/orgChart1"/>
    <dgm:cxn modelId="{32F39CC3-20F3-0243-B8DF-DEF067A88F5A}" type="presOf" srcId="{D2DBA5D4-0A07-564C-9AD8-A9635828D081}" destId="{860E044E-A019-8F46-99E2-4208FEF5E315}" srcOrd="1" destOrd="0" presId="urn:microsoft.com/office/officeart/2005/8/layout/orgChart1"/>
    <dgm:cxn modelId="{35D0DDE0-E1F5-6642-BA4F-785D88DFF982}" type="presOf" srcId="{79F5A488-C709-284C-89E6-9356EA044328}" destId="{FD739BB9-A1AC-7C47-96CD-A92E6F917592}" srcOrd="0" destOrd="0" presId="urn:microsoft.com/office/officeart/2005/8/layout/orgChart1"/>
    <dgm:cxn modelId="{66077BF6-4BDF-EC4C-BA93-76F589593127}" type="presOf" srcId="{D1F1DDD0-8F7A-F943-81AA-E3CBD02A0E78}" destId="{D1CDC429-CAAF-B849-951E-9337D8FCEE33}" srcOrd="0" destOrd="0" presId="urn:microsoft.com/office/officeart/2005/8/layout/orgChart1"/>
    <dgm:cxn modelId="{549228FE-2031-F14F-8D98-CE400C4D181C}" srcId="{D2DBA5D4-0A07-564C-9AD8-A9635828D081}" destId="{ACFA9088-6F72-DB49-960E-33EC6EFD1252}" srcOrd="4" destOrd="0" parTransId="{1C79C80C-DFF2-A54F-A0D8-73843C0FCD20}" sibTransId="{BBD45AA3-DDC3-6946-83B4-43207D50B594}"/>
    <dgm:cxn modelId="{7CB99112-A1D4-D24C-97D1-499894A265D1}" type="presParOf" srcId="{DF08BA53-9545-104A-9386-F511FB92C46E}" destId="{7185D276-B3DE-FB41-AF8E-5F707865C379}" srcOrd="0" destOrd="0" presId="urn:microsoft.com/office/officeart/2005/8/layout/orgChart1"/>
    <dgm:cxn modelId="{C258F471-B5C6-744A-AF8A-0D41819BB576}" type="presParOf" srcId="{7185D276-B3DE-FB41-AF8E-5F707865C379}" destId="{51D76902-6681-D74F-BCA1-14EB69F5E87B}" srcOrd="0" destOrd="0" presId="urn:microsoft.com/office/officeart/2005/8/layout/orgChart1"/>
    <dgm:cxn modelId="{5369CF1B-6FAF-0C4D-B140-478E1A74C8CA}" type="presParOf" srcId="{51D76902-6681-D74F-BCA1-14EB69F5E87B}" destId="{21D8578F-7895-4646-AB75-188B29C75686}" srcOrd="0" destOrd="0" presId="urn:microsoft.com/office/officeart/2005/8/layout/orgChart1"/>
    <dgm:cxn modelId="{E354122F-E77A-6447-8174-27F9BC7F9E49}" type="presParOf" srcId="{51D76902-6681-D74F-BCA1-14EB69F5E87B}" destId="{860E044E-A019-8F46-99E2-4208FEF5E315}" srcOrd="1" destOrd="0" presId="urn:microsoft.com/office/officeart/2005/8/layout/orgChart1"/>
    <dgm:cxn modelId="{D2776524-9C88-CD4A-8C60-8BD2F647A0B7}" type="presParOf" srcId="{7185D276-B3DE-FB41-AF8E-5F707865C379}" destId="{D8E72437-6E81-1D49-92E6-8EB3150800A6}" srcOrd="1" destOrd="0" presId="urn:microsoft.com/office/officeart/2005/8/layout/orgChart1"/>
    <dgm:cxn modelId="{B41700FE-F50F-B14C-A4ED-51DD1462EE1D}" type="presParOf" srcId="{D8E72437-6E81-1D49-92E6-8EB3150800A6}" destId="{59799C74-B2CE-FD47-9402-A60E554F2859}" srcOrd="0" destOrd="0" presId="urn:microsoft.com/office/officeart/2005/8/layout/orgChart1"/>
    <dgm:cxn modelId="{827F8A26-66E8-884C-B0E2-009028FDC939}" type="presParOf" srcId="{D8E72437-6E81-1D49-92E6-8EB3150800A6}" destId="{3FDB0DF0-F40B-A64D-9F6B-4EF80174FA87}" srcOrd="1" destOrd="0" presId="urn:microsoft.com/office/officeart/2005/8/layout/orgChart1"/>
    <dgm:cxn modelId="{E5EDB53C-66A1-064B-9BF9-C2289866F069}" type="presParOf" srcId="{3FDB0DF0-F40B-A64D-9F6B-4EF80174FA87}" destId="{EB888E1C-A3E4-F144-B30B-368AA48B4225}" srcOrd="0" destOrd="0" presId="urn:microsoft.com/office/officeart/2005/8/layout/orgChart1"/>
    <dgm:cxn modelId="{73ED79D3-A4C5-E34B-9E43-7AE62873A051}" type="presParOf" srcId="{EB888E1C-A3E4-F144-B30B-368AA48B4225}" destId="{31CF183D-5F3E-F441-994A-DB0E5ADE5B09}" srcOrd="0" destOrd="0" presId="urn:microsoft.com/office/officeart/2005/8/layout/orgChart1"/>
    <dgm:cxn modelId="{C07E4CB4-E041-6346-B772-38A88113500F}" type="presParOf" srcId="{EB888E1C-A3E4-F144-B30B-368AA48B4225}" destId="{DF5493E8-8FC6-1547-9B2F-CEC2538ED227}" srcOrd="1" destOrd="0" presId="urn:microsoft.com/office/officeart/2005/8/layout/orgChart1"/>
    <dgm:cxn modelId="{3B10DDBA-8C04-2B47-9A40-4925918E1AB8}" type="presParOf" srcId="{3FDB0DF0-F40B-A64D-9F6B-4EF80174FA87}" destId="{E7EC2D6D-4560-4143-9482-6BE8D8749583}" srcOrd="1" destOrd="0" presId="urn:microsoft.com/office/officeart/2005/8/layout/orgChart1"/>
    <dgm:cxn modelId="{627EAA75-8008-1944-89D8-859D3B273136}" type="presParOf" srcId="{3FDB0DF0-F40B-A64D-9F6B-4EF80174FA87}" destId="{4B50AEE8-7B34-F743-A8EE-3E9448AA1B25}" srcOrd="2" destOrd="0" presId="urn:microsoft.com/office/officeart/2005/8/layout/orgChart1"/>
    <dgm:cxn modelId="{3D30380E-A010-F248-AFC4-7612B640E0AF}" type="presParOf" srcId="{D8E72437-6E81-1D49-92E6-8EB3150800A6}" destId="{EE182EBD-24E7-3D4A-BBAA-FEEA292DBBD0}" srcOrd="2" destOrd="0" presId="urn:microsoft.com/office/officeart/2005/8/layout/orgChart1"/>
    <dgm:cxn modelId="{81C61EBE-B273-C740-BE32-AA15C27A51B7}" type="presParOf" srcId="{D8E72437-6E81-1D49-92E6-8EB3150800A6}" destId="{8D886FA7-48A2-E94B-B786-8488F214824F}" srcOrd="3" destOrd="0" presId="urn:microsoft.com/office/officeart/2005/8/layout/orgChart1"/>
    <dgm:cxn modelId="{FF4654A4-5844-8A44-8302-F544AD3C46A6}" type="presParOf" srcId="{8D886FA7-48A2-E94B-B786-8488F214824F}" destId="{2A8EB554-3B4D-1245-94D0-268CE16F3B5B}" srcOrd="0" destOrd="0" presId="urn:microsoft.com/office/officeart/2005/8/layout/orgChart1"/>
    <dgm:cxn modelId="{7B0B7C6D-F61C-F147-9F3E-667B3A6665F1}" type="presParOf" srcId="{2A8EB554-3B4D-1245-94D0-268CE16F3B5B}" destId="{464F2F12-4134-734F-B6FA-58AC7FC12A23}" srcOrd="0" destOrd="0" presId="urn:microsoft.com/office/officeart/2005/8/layout/orgChart1"/>
    <dgm:cxn modelId="{D6B3959F-025C-9D4E-A4D3-447DE95F0793}" type="presParOf" srcId="{2A8EB554-3B4D-1245-94D0-268CE16F3B5B}" destId="{F8C72ED3-9957-9F4A-B99C-1350F9EE5AAA}" srcOrd="1" destOrd="0" presId="urn:microsoft.com/office/officeart/2005/8/layout/orgChart1"/>
    <dgm:cxn modelId="{809282AB-777A-E048-B4FF-A7344B884333}" type="presParOf" srcId="{8D886FA7-48A2-E94B-B786-8488F214824F}" destId="{36396B1D-C7FB-0949-B56B-F4FC09562079}" srcOrd="1" destOrd="0" presId="urn:microsoft.com/office/officeart/2005/8/layout/orgChart1"/>
    <dgm:cxn modelId="{4E7C4E16-54D4-3D41-B9C3-E4C3C1214C01}" type="presParOf" srcId="{8D886FA7-48A2-E94B-B786-8488F214824F}" destId="{C3FE583C-8373-EA41-8248-00BDD2211B31}" srcOrd="2" destOrd="0" presId="urn:microsoft.com/office/officeart/2005/8/layout/orgChart1"/>
    <dgm:cxn modelId="{470C3BD8-71D4-B643-94B0-E1B940E9C20F}" type="presParOf" srcId="{D8E72437-6E81-1D49-92E6-8EB3150800A6}" destId="{FD739BB9-A1AC-7C47-96CD-A92E6F917592}" srcOrd="4" destOrd="0" presId="urn:microsoft.com/office/officeart/2005/8/layout/orgChart1"/>
    <dgm:cxn modelId="{C215AC96-1E71-2C46-B889-2D36C8903FEA}" type="presParOf" srcId="{D8E72437-6E81-1D49-92E6-8EB3150800A6}" destId="{B467F422-1272-A540-A33E-DA544B5B45BF}" srcOrd="5" destOrd="0" presId="urn:microsoft.com/office/officeart/2005/8/layout/orgChart1"/>
    <dgm:cxn modelId="{03DD649B-05C4-034E-B1BA-0F5FA6B6AC0B}" type="presParOf" srcId="{B467F422-1272-A540-A33E-DA544B5B45BF}" destId="{19011172-C076-DC45-9F98-B760B17683CD}" srcOrd="0" destOrd="0" presId="urn:microsoft.com/office/officeart/2005/8/layout/orgChart1"/>
    <dgm:cxn modelId="{568E7C4F-4598-EE4A-830B-1A7922282684}" type="presParOf" srcId="{19011172-C076-DC45-9F98-B760B17683CD}" destId="{08F574F4-58BA-B448-942A-B3B8B553BE5C}" srcOrd="0" destOrd="0" presId="urn:microsoft.com/office/officeart/2005/8/layout/orgChart1"/>
    <dgm:cxn modelId="{430673A8-AF9F-D649-99C0-C8A5B45EC5EE}" type="presParOf" srcId="{19011172-C076-DC45-9F98-B760B17683CD}" destId="{6C61B997-4F77-924E-8031-ED835C1CB136}" srcOrd="1" destOrd="0" presId="urn:microsoft.com/office/officeart/2005/8/layout/orgChart1"/>
    <dgm:cxn modelId="{55265F28-E100-094A-B42C-825AB83005D7}" type="presParOf" srcId="{B467F422-1272-A540-A33E-DA544B5B45BF}" destId="{5512B7B7-A17F-C146-BB9E-113094F140E8}" srcOrd="1" destOrd="0" presId="urn:microsoft.com/office/officeart/2005/8/layout/orgChart1"/>
    <dgm:cxn modelId="{5C9918BE-A00F-4844-B2D5-852173B48D1A}" type="presParOf" srcId="{B467F422-1272-A540-A33E-DA544B5B45BF}" destId="{691C941E-F6B0-944A-B95E-62D10A2F12E3}" srcOrd="2" destOrd="0" presId="urn:microsoft.com/office/officeart/2005/8/layout/orgChart1"/>
    <dgm:cxn modelId="{77F2939B-EFB4-914C-BADD-2644E4C42C39}" type="presParOf" srcId="{D8E72437-6E81-1D49-92E6-8EB3150800A6}" destId="{D1CDC429-CAAF-B849-951E-9337D8FCEE33}" srcOrd="6" destOrd="0" presId="urn:microsoft.com/office/officeart/2005/8/layout/orgChart1"/>
    <dgm:cxn modelId="{FFC6F9B2-8183-D044-8004-4B46721968BD}" type="presParOf" srcId="{D8E72437-6E81-1D49-92E6-8EB3150800A6}" destId="{0B8ECE0A-9EDE-4040-9403-4DA0F857E774}" srcOrd="7" destOrd="0" presId="urn:microsoft.com/office/officeart/2005/8/layout/orgChart1"/>
    <dgm:cxn modelId="{93813A10-C9FD-1B45-A110-C2D1F5548C65}" type="presParOf" srcId="{0B8ECE0A-9EDE-4040-9403-4DA0F857E774}" destId="{FC14894D-7D23-154F-9DA6-E887CE642D3E}" srcOrd="0" destOrd="0" presId="urn:microsoft.com/office/officeart/2005/8/layout/orgChart1"/>
    <dgm:cxn modelId="{E6204E54-C953-D34B-9FE8-B4834970E658}" type="presParOf" srcId="{FC14894D-7D23-154F-9DA6-E887CE642D3E}" destId="{665599EC-B03E-1147-BF63-51E97E31BC8B}" srcOrd="0" destOrd="0" presId="urn:microsoft.com/office/officeart/2005/8/layout/orgChart1"/>
    <dgm:cxn modelId="{2F45665D-D3CE-3B48-BBD7-FAED908329A9}" type="presParOf" srcId="{FC14894D-7D23-154F-9DA6-E887CE642D3E}" destId="{09C6B36E-0545-5142-BF0C-C06C78845E1F}" srcOrd="1" destOrd="0" presId="urn:microsoft.com/office/officeart/2005/8/layout/orgChart1"/>
    <dgm:cxn modelId="{BE12A52D-BD24-D546-ABEA-EDF45589FCF8}" type="presParOf" srcId="{0B8ECE0A-9EDE-4040-9403-4DA0F857E774}" destId="{8FF3C43A-39E0-B54F-AC27-E8928DBAC509}" srcOrd="1" destOrd="0" presId="urn:microsoft.com/office/officeart/2005/8/layout/orgChart1"/>
    <dgm:cxn modelId="{A93FA1F8-3A89-5F4E-A3D3-52C895B826B6}" type="presParOf" srcId="{0B8ECE0A-9EDE-4040-9403-4DA0F857E774}" destId="{6E0D381F-E72A-7A45-8F92-85D0F020B11C}" srcOrd="2" destOrd="0" presId="urn:microsoft.com/office/officeart/2005/8/layout/orgChart1"/>
    <dgm:cxn modelId="{443169C0-5ED0-E144-95B0-0EA1CFFBC3FE}" type="presParOf" srcId="{D8E72437-6E81-1D49-92E6-8EB3150800A6}" destId="{644281D0-F663-6940-8495-B35B91F2C111}" srcOrd="8" destOrd="0" presId="urn:microsoft.com/office/officeart/2005/8/layout/orgChart1"/>
    <dgm:cxn modelId="{655C0E1C-9A78-E244-822D-9EF9E0008287}" type="presParOf" srcId="{D8E72437-6E81-1D49-92E6-8EB3150800A6}" destId="{DDD6EFA7-480F-0141-84D4-06E181013ED9}" srcOrd="9" destOrd="0" presId="urn:microsoft.com/office/officeart/2005/8/layout/orgChart1"/>
    <dgm:cxn modelId="{AC62BE91-6B3C-A945-B0BD-602A175A438F}" type="presParOf" srcId="{DDD6EFA7-480F-0141-84D4-06E181013ED9}" destId="{01C9CCFC-3694-4E47-AAF9-1188069AD775}" srcOrd="0" destOrd="0" presId="urn:microsoft.com/office/officeart/2005/8/layout/orgChart1"/>
    <dgm:cxn modelId="{6A656D8B-C0DB-5445-95AF-C2AFCB9D3D7C}" type="presParOf" srcId="{01C9CCFC-3694-4E47-AAF9-1188069AD775}" destId="{5CD0F2A8-4127-2441-BD75-16500FC1DF0B}" srcOrd="0" destOrd="0" presId="urn:microsoft.com/office/officeart/2005/8/layout/orgChart1"/>
    <dgm:cxn modelId="{D7CE8B1D-85E9-734D-BF68-F008E57BB973}" type="presParOf" srcId="{01C9CCFC-3694-4E47-AAF9-1188069AD775}" destId="{3615E818-4B90-4344-9962-7D89C7AAC609}" srcOrd="1" destOrd="0" presId="urn:microsoft.com/office/officeart/2005/8/layout/orgChart1"/>
    <dgm:cxn modelId="{0968EC41-99B7-4E4E-B14A-C4E16AECDB8B}" type="presParOf" srcId="{DDD6EFA7-480F-0141-84D4-06E181013ED9}" destId="{5EFACED0-C33B-DD46-85B6-0824AB9A0024}" srcOrd="1" destOrd="0" presId="urn:microsoft.com/office/officeart/2005/8/layout/orgChart1"/>
    <dgm:cxn modelId="{FCA1E669-163B-E140-8042-8CF4BE4C7F4A}" type="presParOf" srcId="{DDD6EFA7-480F-0141-84D4-06E181013ED9}" destId="{FD6B1DC0-E9F6-DA4F-BA07-869DF3FE35FC}" srcOrd="2" destOrd="0" presId="urn:microsoft.com/office/officeart/2005/8/layout/orgChart1"/>
    <dgm:cxn modelId="{06919023-E34E-7443-9267-619E18E3B1B6}" type="presParOf" srcId="{7185D276-B3DE-FB41-AF8E-5F707865C379}" destId="{D4977453-F6A7-8143-94A9-71EE1E426B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9B6DD07-F0BA-F94D-B8D4-78488216386B}" type="doc">
      <dgm:prSet loTypeId="urn:microsoft.com/office/officeart/2005/8/layout/hierarchy2" loCatId="" qsTypeId="urn:microsoft.com/office/officeart/2005/8/quickstyle/simple2" qsCatId="simple" csTypeId="urn:microsoft.com/office/officeart/2005/8/colors/colorful4" csCatId="colorful" phldr="1"/>
      <dgm:spPr/>
      <dgm:t>
        <a:bodyPr/>
        <a:lstStyle/>
        <a:p>
          <a:endParaRPr lang="en-US"/>
        </a:p>
      </dgm:t>
    </dgm:pt>
    <dgm:pt modelId="{DC3BD5BF-B568-DA46-BD18-179DDCF1233E}">
      <dgm:prSet phldrT="[Text]" custT="1"/>
      <dgm:spPr>
        <a:solidFill>
          <a:schemeClr val="accent6"/>
        </a:solidFill>
      </dgm:spPr>
      <dgm:t>
        <a:bodyPr/>
        <a:lstStyle/>
        <a:p>
          <a:r>
            <a:rPr lang="en-US" sz="2800" b="0" i="0" dirty="0">
              <a:solidFill>
                <a:schemeClr val="tx1"/>
              </a:solidFill>
              <a:latin typeface="Aptos" panose="020B0004020202020204" pitchFamily="34" charset="0"/>
              <a:cs typeface="Calibri" panose="020F0502020204030204" pitchFamily="34" charset="0"/>
            </a:rPr>
            <a:t>Worship</a:t>
          </a:r>
        </a:p>
      </dgm:t>
    </dgm:pt>
    <dgm:pt modelId="{FDE73468-C91C-6146-A7E0-EBC91F16998B}" type="parTrans" cxnId="{45A202A7-2D51-D740-8289-B3AE80BC36EC}">
      <dgm:prSet/>
      <dgm:spPr/>
      <dgm:t>
        <a:bodyPr/>
        <a:lstStyle/>
        <a:p>
          <a:endParaRPr lang="en-US"/>
        </a:p>
      </dgm:t>
    </dgm:pt>
    <dgm:pt modelId="{0BBCE64A-013E-E444-B3D6-5431C73952DE}" type="sibTrans" cxnId="{45A202A7-2D51-D740-8289-B3AE80BC36EC}">
      <dgm:prSet/>
      <dgm:spPr/>
      <dgm:t>
        <a:bodyPr/>
        <a:lstStyle/>
        <a:p>
          <a:endParaRPr lang="en-US"/>
        </a:p>
      </dgm:t>
    </dgm:pt>
    <dgm:pt modelId="{131CF589-4BAE-A248-BAB8-6083E5F9F86E}">
      <dgm:prSet phldrT="[Text]" custT="1"/>
      <dgm:spPr/>
      <dgm:t>
        <a:bodyPr/>
        <a:lstStyle/>
        <a:p>
          <a:r>
            <a:rPr lang="en-US" sz="1600" b="0" i="0" dirty="0">
              <a:solidFill>
                <a:schemeClr val="tx1"/>
              </a:solidFill>
              <a:latin typeface="Aptos" panose="020B0004020202020204" pitchFamily="34" charset="0"/>
              <a:cs typeface="Calibri" panose="020F0502020204030204" pitchFamily="34" charset="0"/>
            </a:rPr>
            <a:t>Worship Theme for the Month</a:t>
          </a:r>
        </a:p>
        <a:p>
          <a:r>
            <a:rPr lang="en-US" sz="1600" b="0" i="0" dirty="0">
              <a:solidFill>
                <a:schemeClr val="tx1"/>
              </a:solidFill>
              <a:latin typeface="Aptos" panose="020B0004020202020204" pitchFamily="34" charset="0"/>
              <a:cs typeface="Calibri" panose="020F0502020204030204" pitchFamily="34" charset="0"/>
            </a:rPr>
            <a:t>Scripture Readings, Sermon, </a:t>
          </a:r>
          <a:br>
            <a:rPr lang="en-US" sz="1600" b="0" i="0" dirty="0">
              <a:solidFill>
                <a:schemeClr val="tx1"/>
              </a:solidFill>
              <a:latin typeface="Aptos" panose="020B0004020202020204" pitchFamily="34" charset="0"/>
              <a:cs typeface="Calibri" panose="020F0502020204030204" pitchFamily="34" charset="0"/>
            </a:rPr>
          </a:br>
          <a:r>
            <a:rPr lang="en-US" sz="1600" b="0" i="0" dirty="0">
              <a:solidFill>
                <a:schemeClr val="tx1"/>
              </a:solidFill>
              <a:latin typeface="Aptos" panose="020B0004020202020204" pitchFamily="34" charset="0"/>
              <a:cs typeface="Calibri" panose="020F0502020204030204" pitchFamily="34" charset="0"/>
            </a:rPr>
            <a:t>Podcast of Sermon, etc. </a:t>
          </a:r>
        </a:p>
      </dgm:t>
    </dgm:pt>
    <dgm:pt modelId="{ECEBEAA6-181D-654B-B1C3-194A761B0CB0}" type="parTrans" cxnId="{4ADAD365-B298-8C4A-BF00-271216F26763}">
      <dgm:prSet/>
      <dgm:spPr/>
      <dgm:t>
        <a:bodyPr/>
        <a:lstStyle/>
        <a:p>
          <a:endParaRPr lang="en-US" dirty="0"/>
        </a:p>
      </dgm:t>
    </dgm:pt>
    <dgm:pt modelId="{DB32432A-73C5-104C-8B4B-14A4CD4302AF}" type="sibTrans" cxnId="{4ADAD365-B298-8C4A-BF00-271216F26763}">
      <dgm:prSet/>
      <dgm:spPr/>
      <dgm:t>
        <a:bodyPr/>
        <a:lstStyle/>
        <a:p>
          <a:endParaRPr lang="en-US"/>
        </a:p>
      </dgm:t>
    </dgm:pt>
    <dgm:pt modelId="{2FC997A1-D76E-4A43-A44C-D6C3E17CDA85}">
      <dgm:prSet phldrT="[Text]" custT="1"/>
      <dgm:spPr/>
      <dgm:t>
        <a:bodyPr/>
        <a:lstStyle/>
        <a:p>
          <a:r>
            <a:rPr lang="en-US" sz="1600" b="0" i="0" dirty="0">
              <a:solidFill>
                <a:schemeClr val="tx1"/>
              </a:solidFill>
              <a:latin typeface="Aptos" panose="020B0004020202020204" pitchFamily="34" charset="0"/>
              <a:cs typeface="Calibri" panose="020F0502020204030204" pitchFamily="34" charset="0"/>
            </a:rPr>
            <a:t>Intergenerational Gathering Monthly on the Worship Theme</a:t>
          </a:r>
        </a:p>
      </dgm:t>
    </dgm:pt>
    <dgm:pt modelId="{C9B0A9D0-AD38-2B4E-9F40-5D8F39345FEC}" type="parTrans" cxnId="{2DEF3AFE-F911-0341-B768-BED838889BFD}">
      <dgm:prSet/>
      <dgm:spPr/>
      <dgm:t>
        <a:bodyPr/>
        <a:lstStyle/>
        <a:p>
          <a:endParaRPr lang="en-US" dirty="0"/>
        </a:p>
      </dgm:t>
    </dgm:pt>
    <dgm:pt modelId="{C0F44F4E-EFA8-334C-BC10-6C64EADCED8C}" type="sibTrans" cxnId="{2DEF3AFE-F911-0341-B768-BED838889BFD}">
      <dgm:prSet/>
      <dgm:spPr/>
      <dgm:t>
        <a:bodyPr/>
        <a:lstStyle/>
        <a:p>
          <a:endParaRPr lang="en-US"/>
        </a:p>
      </dgm:t>
    </dgm:pt>
    <dgm:pt modelId="{270ECDDE-D451-D344-88BF-1EED5DFFC246}">
      <dgm:prSet phldrT="[Text]" custT="1"/>
      <dgm:spPr/>
      <dgm:t>
        <a:bodyPr/>
        <a:lstStyle/>
        <a:p>
          <a:pPr>
            <a:lnSpc>
              <a:spcPct val="100000"/>
            </a:lnSpc>
            <a:spcAft>
              <a:spcPts val="0"/>
            </a:spcAft>
          </a:pPr>
          <a:r>
            <a:rPr lang="en-US" sz="1600" b="0" i="0" dirty="0">
              <a:solidFill>
                <a:schemeClr val="tx1"/>
              </a:solidFill>
              <a:latin typeface="Aptos" panose="020B0004020202020204" pitchFamily="34" charset="0"/>
              <a:cs typeface="Calibri" panose="020F0502020204030204" pitchFamily="34" charset="0"/>
            </a:rPr>
            <a:t>Children &amp; Family, Youth, and Adult Faith Formation Resources</a:t>
          </a:r>
        </a:p>
        <a:p>
          <a:pPr>
            <a:lnSpc>
              <a:spcPct val="100000"/>
            </a:lnSpc>
            <a:spcAft>
              <a:spcPts val="0"/>
            </a:spcAft>
          </a:pPr>
          <a:r>
            <a:rPr lang="en-US" sz="1600" b="0" i="0" dirty="0">
              <a:solidFill>
                <a:schemeClr val="tx1"/>
              </a:solidFill>
              <a:latin typeface="Aptos" panose="020B0004020202020204" pitchFamily="34" charset="0"/>
              <a:cs typeface="Calibri" panose="020F0502020204030204" pitchFamily="34" charset="0"/>
            </a:rPr>
            <a:t>Monthly Learning, Praying, and Living Activities (Online)</a:t>
          </a:r>
        </a:p>
      </dgm:t>
    </dgm:pt>
    <dgm:pt modelId="{5D31B54A-9055-9149-B54C-83259B26B844}" type="parTrans" cxnId="{6B75D984-CFF8-4F42-B7CE-49EFB04AD978}">
      <dgm:prSet/>
      <dgm:spPr/>
      <dgm:t>
        <a:bodyPr/>
        <a:lstStyle/>
        <a:p>
          <a:endParaRPr lang="en-US" dirty="0"/>
        </a:p>
      </dgm:t>
    </dgm:pt>
    <dgm:pt modelId="{7B8A4D9E-4C39-5242-906F-3363785ADB51}" type="sibTrans" cxnId="{6B75D984-CFF8-4F42-B7CE-49EFB04AD978}">
      <dgm:prSet/>
      <dgm:spPr/>
      <dgm:t>
        <a:bodyPr/>
        <a:lstStyle/>
        <a:p>
          <a:endParaRPr lang="en-US"/>
        </a:p>
      </dgm:t>
    </dgm:pt>
    <dgm:pt modelId="{C8E380DE-18EB-7C40-89C8-966455A87B07}" type="pres">
      <dgm:prSet presAssocID="{D9B6DD07-F0BA-F94D-B8D4-78488216386B}" presName="diagram" presStyleCnt="0">
        <dgm:presLayoutVars>
          <dgm:chPref val="1"/>
          <dgm:dir/>
          <dgm:animOne val="branch"/>
          <dgm:animLvl val="lvl"/>
          <dgm:resizeHandles val="exact"/>
        </dgm:presLayoutVars>
      </dgm:prSet>
      <dgm:spPr/>
    </dgm:pt>
    <dgm:pt modelId="{B6BD371C-E0ED-2740-80C5-93C5EC230C9C}" type="pres">
      <dgm:prSet presAssocID="{DC3BD5BF-B568-DA46-BD18-179DDCF1233E}" presName="root1" presStyleCnt="0"/>
      <dgm:spPr/>
    </dgm:pt>
    <dgm:pt modelId="{C3501F52-58EC-FB4F-A1D3-6701A76563B5}" type="pres">
      <dgm:prSet presAssocID="{DC3BD5BF-B568-DA46-BD18-179DDCF1233E}" presName="LevelOneTextNode" presStyleLbl="node0" presStyleIdx="0" presStyleCnt="1" custLinFactNeighborX="-27554" custLinFactNeighborY="1722">
        <dgm:presLayoutVars>
          <dgm:chPref val="3"/>
        </dgm:presLayoutVars>
      </dgm:prSet>
      <dgm:spPr/>
    </dgm:pt>
    <dgm:pt modelId="{C96D28DE-1D7D-E648-8624-21E43CE3501C}" type="pres">
      <dgm:prSet presAssocID="{DC3BD5BF-B568-DA46-BD18-179DDCF1233E}" presName="level2hierChild" presStyleCnt="0"/>
      <dgm:spPr/>
    </dgm:pt>
    <dgm:pt modelId="{BE4499C8-8852-2741-A447-6C2CDC463D34}" type="pres">
      <dgm:prSet presAssocID="{ECEBEAA6-181D-654B-B1C3-194A761B0CB0}" presName="conn2-1" presStyleLbl="parChTrans1D2" presStyleIdx="0" presStyleCnt="3"/>
      <dgm:spPr/>
    </dgm:pt>
    <dgm:pt modelId="{395A679C-0033-B040-A0B5-F3BC0BEB4F0B}" type="pres">
      <dgm:prSet presAssocID="{ECEBEAA6-181D-654B-B1C3-194A761B0CB0}" presName="connTx" presStyleLbl="parChTrans1D2" presStyleIdx="0" presStyleCnt="3"/>
      <dgm:spPr/>
    </dgm:pt>
    <dgm:pt modelId="{5FFD7A0A-AAA9-3E4E-BF48-4A8419331D91}" type="pres">
      <dgm:prSet presAssocID="{131CF589-4BAE-A248-BAB8-6083E5F9F86E}" presName="root2" presStyleCnt="0"/>
      <dgm:spPr/>
    </dgm:pt>
    <dgm:pt modelId="{1FE77CDE-87BC-4B4D-812A-041DBE09915B}" type="pres">
      <dgm:prSet presAssocID="{131CF589-4BAE-A248-BAB8-6083E5F9F86E}" presName="LevelTwoTextNode" presStyleLbl="node2" presStyleIdx="0" presStyleCnt="3" custScaleX="220577" custLinFactNeighborX="4547" custLinFactNeighborY="4006">
        <dgm:presLayoutVars>
          <dgm:chPref val="3"/>
        </dgm:presLayoutVars>
      </dgm:prSet>
      <dgm:spPr/>
    </dgm:pt>
    <dgm:pt modelId="{6AC469C5-F32C-F543-B2DB-33EF86803D15}" type="pres">
      <dgm:prSet presAssocID="{131CF589-4BAE-A248-BAB8-6083E5F9F86E}" presName="level3hierChild" presStyleCnt="0"/>
      <dgm:spPr/>
    </dgm:pt>
    <dgm:pt modelId="{3AF608A5-335A-4946-BA93-91BC6ED59A31}" type="pres">
      <dgm:prSet presAssocID="{C9B0A9D0-AD38-2B4E-9F40-5D8F39345FEC}" presName="conn2-1" presStyleLbl="parChTrans1D2" presStyleIdx="1" presStyleCnt="3"/>
      <dgm:spPr/>
    </dgm:pt>
    <dgm:pt modelId="{319B4347-3822-B544-8E57-2806DBA2C0F2}" type="pres">
      <dgm:prSet presAssocID="{C9B0A9D0-AD38-2B4E-9F40-5D8F39345FEC}" presName="connTx" presStyleLbl="parChTrans1D2" presStyleIdx="1" presStyleCnt="3"/>
      <dgm:spPr/>
    </dgm:pt>
    <dgm:pt modelId="{7C4C4EAF-0889-D143-8E28-7607FD7B403A}" type="pres">
      <dgm:prSet presAssocID="{2FC997A1-D76E-4A43-A44C-D6C3E17CDA85}" presName="root2" presStyleCnt="0"/>
      <dgm:spPr/>
    </dgm:pt>
    <dgm:pt modelId="{A0B091AF-01C7-CF4C-BD37-73F5106194C1}" type="pres">
      <dgm:prSet presAssocID="{2FC997A1-D76E-4A43-A44C-D6C3E17CDA85}" presName="LevelTwoTextNode" presStyleLbl="node2" presStyleIdx="1" presStyleCnt="3" custScaleX="221517" custLinFactNeighborX="5047" custLinFactNeighborY="-1443">
        <dgm:presLayoutVars>
          <dgm:chPref val="3"/>
        </dgm:presLayoutVars>
      </dgm:prSet>
      <dgm:spPr/>
    </dgm:pt>
    <dgm:pt modelId="{A5DA5A38-C916-C444-A3DC-AAA748F7487D}" type="pres">
      <dgm:prSet presAssocID="{2FC997A1-D76E-4A43-A44C-D6C3E17CDA85}" presName="level3hierChild" presStyleCnt="0"/>
      <dgm:spPr/>
    </dgm:pt>
    <dgm:pt modelId="{07B026CE-1B90-344B-87E2-2461C7799E48}" type="pres">
      <dgm:prSet presAssocID="{5D31B54A-9055-9149-B54C-83259B26B844}" presName="conn2-1" presStyleLbl="parChTrans1D2" presStyleIdx="2" presStyleCnt="3"/>
      <dgm:spPr/>
    </dgm:pt>
    <dgm:pt modelId="{66280C32-9CC7-9747-92D0-38A5646E22F5}" type="pres">
      <dgm:prSet presAssocID="{5D31B54A-9055-9149-B54C-83259B26B844}" presName="connTx" presStyleLbl="parChTrans1D2" presStyleIdx="2" presStyleCnt="3"/>
      <dgm:spPr/>
    </dgm:pt>
    <dgm:pt modelId="{8399EEDB-0EA3-A04C-92FD-063156970077}" type="pres">
      <dgm:prSet presAssocID="{270ECDDE-D451-D344-88BF-1EED5DFFC246}" presName="root2" presStyleCnt="0"/>
      <dgm:spPr/>
    </dgm:pt>
    <dgm:pt modelId="{C061C549-EDA5-014C-89ED-E0BDAA4F8633}" type="pres">
      <dgm:prSet presAssocID="{270ECDDE-D451-D344-88BF-1EED5DFFC246}" presName="LevelTwoTextNode" presStyleLbl="node2" presStyleIdx="2" presStyleCnt="3" custScaleX="222355" custScaleY="138311" custLinFactNeighborX="5769" custLinFactNeighborY="-5772">
        <dgm:presLayoutVars>
          <dgm:chPref val="3"/>
        </dgm:presLayoutVars>
      </dgm:prSet>
      <dgm:spPr/>
    </dgm:pt>
    <dgm:pt modelId="{017E86CB-63C7-E840-BB92-6F3272A0DE48}" type="pres">
      <dgm:prSet presAssocID="{270ECDDE-D451-D344-88BF-1EED5DFFC246}" presName="level3hierChild" presStyleCnt="0"/>
      <dgm:spPr/>
    </dgm:pt>
  </dgm:ptLst>
  <dgm:cxnLst>
    <dgm:cxn modelId="{49BCF42E-CACE-CD4E-827E-BA09D495BE35}" type="presOf" srcId="{C9B0A9D0-AD38-2B4E-9F40-5D8F39345FEC}" destId="{319B4347-3822-B544-8E57-2806DBA2C0F2}" srcOrd="1" destOrd="0" presId="urn:microsoft.com/office/officeart/2005/8/layout/hierarchy2"/>
    <dgm:cxn modelId="{13BE073B-1ED8-A344-BFFB-7E6D9CF84F0D}" type="presOf" srcId="{270ECDDE-D451-D344-88BF-1EED5DFFC246}" destId="{C061C549-EDA5-014C-89ED-E0BDAA4F8633}" srcOrd="0" destOrd="0" presId="urn:microsoft.com/office/officeart/2005/8/layout/hierarchy2"/>
    <dgm:cxn modelId="{DC8E1742-BC99-5749-8DE3-96F48953E8B5}" type="presOf" srcId="{131CF589-4BAE-A248-BAB8-6083E5F9F86E}" destId="{1FE77CDE-87BC-4B4D-812A-041DBE09915B}" srcOrd="0" destOrd="0" presId="urn:microsoft.com/office/officeart/2005/8/layout/hierarchy2"/>
    <dgm:cxn modelId="{E7E93D54-12A3-AA43-8F5B-0EEDEBC8ACE2}" type="presOf" srcId="{ECEBEAA6-181D-654B-B1C3-194A761B0CB0}" destId="{395A679C-0033-B040-A0B5-F3BC0BEB4F0B}" srcOrd="1" destOrd="0" presId="urn:microsoft.com/office/officeart/2005/8/layout/hierarchy2"/>
    <dgm:cxn modelId="{45E36D5A-466E-E443-8CED-7B2E05CE5926}" type="presOf" srcId="{5D31B54A-9055-9149-B54C-83259B26B844}" destId="{07B026CE-1B90-344B-87E2-2461C7799E48}" srcOrd="0" destOrd="0" presId="urn:microsoft.com/office/officeart/2005/8/layout/hierarchy2"/>
    <dgm:cxn modelId="{C251FC61-EB42-974F-929C-EBFD03127BCF}" type="presOf" srcId="{ECEBEAA6-181D-654B-B1C3-194A761B0CB0}" destId="{BE4499C8-8852-2741-A447-6C2CDC463D34}" srcOrd="0" destOrd="0" presId="urn:microsoft.com/office/officeart/2005/8/layout/hierarchy2"/>
    <dgm:cxn modelId="{4ADAD365-B298-8C4A-BF00-271216F26763}" srcId="{DC3BD5BF-B568-DA46-BD18-179DDCF1233E}" destId="{131CF589-4BAE-A248-BAB8-6083E5F9F86E}" srcOrd="0" destOrd="0" parTransId="{ECEBEAA6-181D-654B-B1C3-194A761B0CB0}" sibTransId="{DB32432A-73C5-104C-8B4B-14A4CD4302AF}"/>
    <dgm:cxn modelId="{CD897A74-54C3-FF40-8EA6-B6423DC74E13}" type="presOf" srcId="{2FC997A1-D76E-4A43-A44C-D6C3E17CDA85}" destId="{A0B091AF-01C7-CF4C-BD37-73F5106194C1}" srcOrd="0" destOrd="0" presId="urn:microsoft.com/office/officeart/2005/8/layout/hierarchy2"/>
    <dgm:cxn modelId="{6B75D984-CFF8-4F42-B7CE-49EFB04AD978}" srcId="{DC3BD5BF-B568-DA46-BD18-179DDCF1233E}" destId="{270ECDDE-D451-D344-88BF-1EED5DFFC246}" srcOrd="2" destOrd="0" parTransId="{5D31B54A-9055-9149-B54C-83259B26B844}" sibTransId="{7B8A4D9E-4C39-5242-906F-3363785ADB51}"/>
    <dgm:cxn modelId="{45A202A7-2D51-D740-8289-B3AE80BC36EC}" srcId="{D9B6DD07-F0BA-F94D-B8D4-78488216386B}" destId="{DC3BD5BF-B568-DA46-BD18-179DDCF1233E}" srcOrd="0" destOrd="0" parTransId="{FDE73468-C91C-6146-A7E0-EBC91F16998B}" sibTransId="{0BBCE64A-013E-E444-B3D6-5431C73952DE}"/>
    <dgm:cxn modelId="{716BCDAC-3BF4-AA46-96F2-D6D9D3E32DDB}" type="presOf" srcId="{C9B0A9D0-AD38-2B4E-9F40-5D8F39345FEC}" destId="{3AF608A5-335A-4946-BA93-91BC6ED59A31}" srcOrd="0" destOrd="0" presId="urn:microsoft.com/office/officeart/2005/8/layout/hierarchy2"/>
    <dgm:cxn modelId="{E658E5B9-3D62-9A41-A3CC-8EC5BF5AA632}" type="presOf" srcId="{5D31B54A-9055-9149-B54C-83259B26B844}" destId="{66280C32-9CC7-9747-92D0-38A5646E22F5}" srcOrd="1" destOrd="0" presId="urn:microsoft.com/office/officeart/2005/8/layout/hierarchy2"/>
    <dgm:cxn modelId="{3FE39CC0-AA81-1048-A863-871732FB12C4}" type="presOf" srcId="{DC3BD5BF-B568-DA46-BD18-179DDCF1233E}" destId="{C3501F52-58EC-FB4F-A1D3-6701A76563B5}" srcOrd="0" destOrd="0" presId="urn:microsoft.com/office/officeart/2005/8/layout/hierarchy2"/>
    <dgm:cxn modelId="{C25935E8-00E5-2C47-B467-FFBC3C18EA7C}" type="presOf" srcId="{D9B6DD07-F0BA-F94D-B8D4-78488216386B}" destId="{C8E380DE-18EB-7C40-89C8-966455A87B07}" srcOrd="0" destOrd="0" presId="urn:microsoft.com/office/officeart/2005/8/layout/hierarchy2"/>
    <dgm:cxn modelId="{2DEF3AFE-F911-0341-B768-BED838889BFD}" srcId="{DC3BD5BF-B568-DA46-BD18-179DDCF1233E}" destId="{2FC997A1-D76E-4A43-A44C-D6C3E17CDA85}" srcOrd="1" destOrd="0" parTransId="{C9B0A9D0-AD38-2B4E-9F40-5D8F39345FEC}" sibTransId="{C0F44F4E-EFA8-334C-BC10-6C64EADCED8C}"/>
    <dgm:cxn modelId="{D491635D-61E8-B944-99B1-B83F211FE82B}" type="presParOf" srcId="{C8E380DE-18EB-7C40-89C8-966455A87B07}" destId="{B6BD371C-E0ED-2740-80C5-93C5EC230C9C}" srcOrd="0" destOrd="0" presId="urn:microsoft.com/office/officeart/2005/8/layout/hierarchy2"/>
    <dgm:cxn modelId="{98A8DC70-97A4-AE4B-88C6-0C96D4C4431E}" type="presParOf" srcId="{B6BD371C-E0ED-2740-80C5-93C5EC230C9C}" destId="{C3501F52-58EC-FB4F-A1D3-6701A76563B5}" srcOrd="0" destOrd="0" presId="urn:microsoft.com/office/officeart/2005/8/layout/hierarchy2"/>
    <dgm:cxn modelId="{FE1549FD-8E61-AE47-898A-BCD84F4442C2}" type="presParOf" srcId="{B6BD371C-E0ED-2740-80C5-93C5EC230C9C}" destId="{C96D28DE-1D7D-E648-8624-21E43CE3501C}" srcOrd="1" destOrd="0" presId="urn:microsoft.com/office/officeart/2005/8/layout/hierarchy2"/>
    <dgm:cxn modelId="{F335805F-30D8-2641-B545-7B065B706897}" type="presParOf" srcId="{C96D28DE-1D7D-E648-8624-21E43CE3501C}" destId="{BE4499C8-8852-2741-A447-6C2CDC463D34}" srcOrd="0" destOrd="0" presId="urn:microsoft.com/office/officeart/2005/8/layout/hierarchy2"/>
    <dgm:cxn modelId="{6AD726EA-10D0-1B42-A451-D7B55F5548F7}" type="presParOf" srcId="{BE4499C8-8852-2741-A447-6C2CDC463D34}" destId="{395A679C-0033-B040-A0B5-F3BC0BEB4F0B}" srcOrd="0" destOrd="0" presId="urn:microsoft.com/office/officeart/2005/8/layout/hierarchy2"/>
    <dgm:cxn modelId="{F494A22D-2B2A-9A4F-B8B1-A504839745F4}" type="presParOf" srcId="{C96D28DE-1D7D-E648-8624-21E43CE3501C}" destId="{5FFD7A0A-AAA9-3E4E-BF48-4A8419331D91}" srcOrd="1" destOrd="0" presId="urn:microsoft.com/office/officeart/2005/8/layout/hierarchy2"/>
    <dgm:cxn modelId="{71827C8A-91CA-4744-8593-71E7A539101C}" type="presParOf" srcId="{5FFD7A0A-AAA9-3E4E-BF48-4A8419331D91}" destId="{1FE77CDE-87BC-4B4D-812A-041DBE09915B}" srcOrd="0" destOrd="0" presId="urn:microsoft.com/office/officeart/2005/8/layout/hierarchy2"/>
    <dgm:cxn modelId="{E8BD7B25-5B4D-7942-B049-096B8131A92A}" type="presParOf" srcId="{5FFD7A0A-AAA9-3E4E-BF48-4A8419331D91}" destId="{6AC469C5-F32C-F543-B2DB-33EF86803D15}" srcOrd="1" destOrd="0" presId="urn:microsoft.com/office/officeart/2005/8/layout/hierarchy2"/>
    <dgm:cxn modelId="{806418EF-A41F-114B-9958-5BC279D56816}" type="presParOf" srcId="{C96D28DE-1D7D-E648-8624-21E43CE3501C}" destId="{3AF608A5-335A-4946-BA93-91BC6ED59A31}" srcOrd="2" destOrd="0" presId="urn:microsoft.com/office/officeart/2005/8/layout/hierarchy2"/>
    <dgm:cxn modelId="{2D5ABAFE-3705-7747-97F8-FDC93593C5B9}" type="presParOf" srcId="{3AF608A5-335A-4946-BA93-91BC6ED59A31}" destId="{319B4347-3822-B544-8E57-2806DBA2C0F2}" srcOrd="0" destOrd="0" presId="urn:microsoft.com/office/officeart/2005/8/layout/hierarchy2"/>
    <dgm:cxn modelId="{BCED8689-15FC-FF40-9DD1-9A788B9938BD}" type="presParOf" srcId="{C96D28DE-1D7D-E648-8624-21E43CE3501C}" destId="{7C4C4EAF-0889-D143-8E28-7607FD7B403A}" srcOrd="3" destOrd="0" presId="urn:microsoft.com/office/officeart/2005/8/layout/hierarchy2"/>
    <dgm:cxn modelId="{850A1D10-FC70-6C43-BBC1-90C0065769DF}" type="presParOf" srcId="{7C4C4EAF-0889-D143-8E28-7607FD7B403A}" destId="{A0B091AF-01C7-CF4C-BD37-73F5106194C1}" srcOrd="0" destOrd="0" presId="urn:microsoft.com/office/officeart/2005/8/layout/hierarchy2"/>
    <dgm:cxn modelId="{03D5412A-5D45-6142-B68F-70CBEF9FFED7}" type="presParOf" srcId="{7C4C4EAF-0889-D143-8E28-7607FD7B403A}" destId="{A5DA5A38-C916-C444-A3DC-AAA748F7487D}" srcOrd="1" destOrd="0" presId="urn:microsoft.com/office/officeart/2005/8/layout/hierarchy2"/>
    <dgm:cxn modelId="{35F6EB9C-7AC0-5549-A21D-9C9244EBC3AC}" type="presParOf" srcId="{C96D28DE-1D7D-E648-8624-21E43CE3501C}" destId="{07B026CE-1B90-344B-87E2-2461C7799E48}" srcOrd="4" destOrd="0" presId="urn:microsoft.com/office/officeart/2005/8/layout/hierarchy2"/>
    <dgm:cxn modelId="{01DC0357-4731-5F48-9540-B06A944EFEFD}" type="presParOf" srcId="{07B026CE-1B90-344B-87E2-2461C7799E48}" destId="{66280C32-9CC7-9747-92D0-38A5646E22F5}" srcOrd="0" destOrd="0" presId="urn:microsoft.com/office/officeart/2005/8/layout/hierarchy2"/>
    <dgm:cxn modelId="{3AEC52FB-CDEF-9148-9C76-65316485CDF1}" type="presParOf" srcId="{C96D28DE-1D7D-E648-8624-21E43CE3501C}" destId="{8399EEDB-0EA3-A04C-92FD-063156970077}" srcOrd="5" destOrd="0" presId="urn:microsoft.com/office/officeart/2005/8/layout/hierarchy2"/>
    <dgm:cxn modelId="{C6204C66-474C-6047-BA96-66AB65AB3402}" type="presParOf" srcId="{8399EEDB-0EA3-A04C-92FD-063156970077}" destId="{C061C549-EDA5-014C-89ED-E0BDAA4F8633}" srcOrd="0" destOrd="0" presId="urn:microsoft.com/office/officeart/2005/8/layout/hierarchy2"/>
    <dgm:cxn modelId="{157F2D6D-BDE1-9E47-BC07-DDA10812ED1B}" type="presParOf" srcId="{8399EEDB-0EA3-A04C-92FD-063156970077}" destId="{017E86CB-63C7-E840-BB92-6F3272A0DE4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6EB0358-761D-4F47-B412-8B1DDD34DCAE}" type="doc">
      <dgm:prSet loTypeId="urn:microsoft.com/office/officeart/2005/8/layout/radial3" loCatId="" qsTypeId="urn:microsoft.com/office/officeart/2005/8/quickstyle/simple4" qsCatId="simple" csTypeId="urn:microsoft.com/office/officeart/2005/8/colors/accent6_2" csCatId="accent6" phldr="1"/>
      <dgm:spPr/>
      <dgm:t>
        <a:bodyPr/>
        <a:lstStyle/>
        <a:p>
          <a:endParaRPr lang="en-US"/>
        </a:p>
      </dgm:t>
    </dgm:pt>
    <dgm:pt modelId="{61E46F67-BD3B-B44B-84D7-41AACE950AE0}">
      <dgm:prSet phldrT="[Text]"/>
      <dgm:spPr/>
      <dgm:t>
        <a:bodyPr/>
        <a:lstStyle/>
        <a:p>
          <a:r>
            <a:rPr lang="en-US" dirty="0">
              <a:solidFill>
                <a:schemeClr val="bg1"/>
              </a:solidFill>
            </a:rPr>
            <a:t>All Ages Learning Together</a:t>
          </a:r>
        </a:p>
      </dgm:t>
    </dgm:pt>
    <dgm:pt modelId="{0CD135E2-850C-3B49-9A30-FB01EA8D8E90}" type="parTrans" cxnId="{EDC38946-E0C1-9245-9F6C-07114240BC8E}">
      <dgm:prSet/>
      <dgm:spPr/>
      <dgm:t>
        <a:bodyPr/>
        <a:lstStyle/>
        <a:p>
          <a:endParaRPr lang="en-US"/>
        </a:p>
      </dgm:t>
    </dgm:pt>
    <dgm:pt modelId="{5AD1E798-1988-594F-8850-63D14BD0BAE4}" type="sibTrans" cxnId="{EDC38946-E0C1-9245-9F6C-07114240BC8E}">
      <dgm:prSet/>
      <dgm:spPr/>
      <dgm:t>
        <a:bodyPr/>
        <a:lstStyle/>
        <a:p>
          <a:endParaRPr lang="en-US"/>
        </a:p>
      </dgm:t>
    </dgm:pt>
    <dgm:pt modelId="{47D73773-2979-1945-A0B6-35EBDF2738FE}">
      <dgm:prSet phldrT="[Text]"/>
      <dgm:spPr/>
      <dgm:t>
        <a:bodyPr/>
        <a:lstStyle/>
        <a:p>
          <a:r>
            <a:rPr lang="en-US" dirty="0">
              <a:solidFill>
                <a:schemeClr val="bg1"/>
              </a:solidFill>
            </a:rPr>
            <a:t>Children + Parents</a:t>
          </a:r>
        </a:p>
      </dgm:t>
    </dgm:pt>
    <dgm:pt modelId="{FA4BF1A6-15BB-924B-83C2-0C111DBC3F4F}" type="parTrans" cxnId="{591110EE-03A3-804E-886C-093AA8432B54}">
      <dgm:prSet/>
      <dgm:spPr/>
      <dgm:t>
        <a:bodyPr/>
        <a:lstStyle/>
        <a:p>
          <a:endParaRPr lang="en-US"/>
        </a:p>
      </dgm:t>
    </dgm:pt>
    <dgm:pt modelId="{2004270F-1868-4546-9DBF-A5FEB266F67A}" type="sibTrans" cxnId="{591110EE-03A3-804E-886C-093AA8432B54}">
      <dgm:prSet/>
      <dgm:spPr/>
      <dgm:t>
        <a:bodyPr/>
        <a:lstStyle/>
        <a:p>
          <a:endParaRPr lang="en-US"/>
        </a:p>
      </dgm:t>
    </dgm:pt>
    <dgm:pt modelId="{BB29BF55-9302-CC45-A38E-D57044B1C874}">
      <dgm:prSet phldrT="[Text]"/>
      <dgm:spPr/>
      <dgm:t>
        <a:bodyPr/>
        <a:lstStyle/>
        <a:p>
          <a:r>
            <a:rPr lang="en-US" dirty="0">
              <a:solidFill>
                <a:schemeClr val="bg1"/>
              </a:solidFill>
            </a:rPr>
            <a:t>Youth</a:t>
          </a:r>
        </a:p>
      </dgm:t>
    </dgm:pt>
    <dgm:pt modelId="{35EDD956-FF2F-F34C-BAC2-E367E8BB8205}" type="parTrans" cxnId="{34B6142A-89A8-7441-AA97-4F093692D3C7}">
      <dgm:prSet/>
      <dgm:spPr/>
      <dgm:t>
        <a:bodyPr/>
        <a:lstStyle/>
        <a:p>
          <a:endParaRPr lang="en-US"/>
        </a:p>
      </dgm:t>
    </dgm:pt>
    <dgm:pt modelId="{346E3066-3464-8348-9214-EAB01127B359}" type="sibTrans" cxnId="{34B6142A-89A8-7441-AA97-4F093692D3C7}">
      <dgm:prSet/>
      <dgm:spPr/>
      <dgm:t>
        <a:bodyPr/>
        <a:lstStyle/>
        <a:p>
          <a:endParaRPr lang="en-US"/>
        </a:p>
      </dgm:t>
    </dgm:pt>
    <dgm:pt modelId="{B87B2D50-0D9E-9945-AB8B-8803680DF1DB}">
      <dgm:prSet phldrT="[Text]"/>
      <dgm:spPr/>
      <dgm:t>
        <a:bodyPr/>
        <a:lstStyle/>
        <a:p>
          <a:r>
            <a:rPr lang="en-US" dirty="0">
              <a:solidFill>
                <a:schemeClr val="bg1"/>
              </a:solidFill>
            </a:rPr>
            <a:t>Adults</a:t>
          </a:r>
        </a:p>
      </dgm:t>
    </dgm:pt>
    <dgm:pt modelId="{528D7FC5-C8A4-C248-A812-50C17C97A766}" type="parTrans" cxnId="{27A8565E-194F-614F-BABD-DD51A2D62828}">
      <dgm:prSet/>
      <dgm:spPr/>
      <dgm:t>
        <a:bodyPr/>
        <a:lstStyle/>
        <a:p>
          <a:endParaRPr lang="en-US"/>
        </a:p>
      </dgm:t>
    </dgm:pt>
    <dgm:pt modelId="{1FDF71D4-EC85-9845-BF25-BB030E1D3E92}" type="sibTrans" cxnId="{27A8565E-194F-614F-BABD-DD51A2D62828}">
      <dgm:prSet/>
      <dgm:spPr/>
      <dgm:t>
        <a:bodyPr/>
        <a:lstStyle/>
        <a:p>
          <a:endParaRPr lang="en-US"/>
        </a:p>
      </dgm:t>
    </dgm:pt>
    <dgm:pt modelId="{D9748E5F-BCE9-BF42-A108-5F26E528EFD0}" type="pres">
      <dgm:prSet presAssocID="{86EB0358-761D-4F47-B412-8B1DDD34DCAE}" presName="composite" presStyleCnt="0">
        <dgm:presLayoutVars>
          <dgm:chMax val="1"/>
          <dgm:dir/>
          <dgm:resizeHandles val="exact"/>
        </dgm:presLayoutVars>
      </dgm:prSet>
      <dgm:spPr/>
    </dgm:pt>
    <dgm:pt modelId="{9CA859A8-2F84-B948-9027-420A68064DCF}" type="pres">
      <dgm:prSet presAssocID="{86EB0358-761D-4F47-B412-8B1DDD34DCAE}" presName="radial" presStyleCnt="0">
        <dgm:presLayoutVars>
          <dgm:animLvl val="ctr"/>
        </dgm:presLayoutVars>
      </dgm:prSet>
      <dgm:spPr/>
    </dgm:pt>
    <dgm:pt modelId="{C043B451-4781-6C41-992B-79489B9F28F6}" type="pres">
      <dgm:prSet presAssocID="{61E46F67-BD3B-B44B-84D7-41AACE950AE0}" presName="centerShape" presStyleLbl="vennNode1" presStyleIdx="0" presStyleCnt="4"/>
      <dgm:spPr/>
    </dgm:pt>
    <dgm:pt modelId="{F483780B-D18F-2B4B-8B9D-F4D4EFB390B0}" type="pres">
      <dgm:prSet presAssocID="{47D73773-2979-1945-A0B6-35EBDF2738FE}" presName="node" presStyleLbl="vennNode1" presStyleIdx="1" presStyleCnt="4">
        <dgm:presLayoutVars>
          <dgm:bulletEnabled val="1"/>
        </dgm:presLayoutVars>
      </dgm:prSet>
      <dgm:spPr/>
    </dgm:pt>
    <dgm:pt modelId="{514FA56D-6906-B645-BF6F-4F7DA613ED00}" type="pres">
      <dgm:prSet presAssocID="{BB29BF55-9302-CC45-A38E-D57044B1C874}" presName="node" presStyleLbl="vennNode1" presStyleIdx="2" presStyleCnt="4">
        <dgm:presLayoutVars>
          <dgm:bulletEnabled val="1"/>
        </dgm:presLayoutVars>
      </dgm:prSet>
      <dgm:spPr/>
    </dgm:pt>
    <dgm:pt modelId="{EBDBC996-743F-3A4F-91D1-49BFAB03AEF3}" type="pres">
      <dgm:prSet presAssocID="{B87B2D50-0D9E-9945-AB8B-8803680DF1DB}" presName="node" presStyleLbl="vennNode1" presStyleIdx="3" presStyleCnt="4">
        <dgm:presLayoutVars>
          <dgm:bulletEnabled val="1"/>
        </dgm:presLayoutVars>
      </dgm:prSet>
      <dgm:spPr/>
    </dgm:pt>
  </dgm:ptLst>
  <dgm:cxnLst>
    <dgm:cxn modelId="{03718D14-EBE3-C045-AE55-11597CE444DA}" type="presOf" srcId="{BB29BF55-9302-CC45-A38E-D57044B1C874}" destId="{514FA56D-6906-B645-BF6F-4F7DA613ED00}" srcOrd="0" destOrd="0" presId="urn:microsoft.com/office/officeart/2005/8/layout/radial3"/>
    <dgm:cxn modelId="{5B43681F-EEEB-1549-AE3E-965507281383}" type="presOf" srcId="{86EB0358-761D-4F47-B412-8B1DDD34DCAE}" destId="{D9748E5F-BCE9-BF42-A108-5F26E528EFD0}" srcOrd="0" destOrd="0" presId="urn:microsoft.com/office/officeart/2005/8/layout/radial3"/>
    <dgm:cxn modelId="{34B6142A-89A8-7441-AA97-4F093692D3C7}" srcId="{61E46F67-BD3B-B44B-84D7-41AACE950AE0}" destId="{BB29BF55-9302-CC45-A38E-D57044B1C874}" srcOrd="1" destOrd="0" parTransId="{35EDD956-FF2F-F34C-BAC2-E367E8BB8205}" sibTransId="{346E3066-3464-8348-9214-EAB01127B359}"/>
    <dgm:cxn modelId="{EDC38946-E0C1-9245-9F6C-07114240BC8E}" srcId="{86EB0358-761D-4F47-B412-8B1DDD34DCAE}" destId="{61E46F67-BD3B-B44B-84D7-41AACE950AE0}" srcOrd="0" destOrd="0" parTransId="{0CD135E2-850C-3B49-9A30-FB01EA8D8E90}" sibTransId="{5AD1E798-1988-594F-8850-63D14BD0BAE4}"/>
    <dgm:cxn modelId="{27A8565E-194F-614F-BABD-DD51A2D62828}" srcId="{61E46F67-BD3B-B44B-84D7-41AACE950AE0}" destId="{B87B2D50-0D9E-9945-AB8B-8803680DF1DB}" srcOrd="2" destOrd="0" parTransId="{528D7FC5-C8A4-C248-A812-50C17C97A766}" sibTransId="{1FDF71D4-EC85-9845-BF25-BB030E1D3E92}"/>
    <dgm:cxn modelId="{EA99B36D-0D26-0A44-B9B5-859B09282D52}" type="presOf" srcId="{61E46F67-BD3B-B44B-84D7-41AACE950AE0}" destId="{C043B451-4781-6C41-992B-79489B9F28F6}" srcOrd="0" destOrd="0" presId="urn:microsoft.com/office/officeart/2005/8/layout/radial3"/>
    <dgm:cxn modelId="{073F51CC-6067-374A-ADBE-B2397FDBC2BA}" type="presOf" srcId="{B87B2D50-0D9E-9945-AB8B-8803680DF1DB}" destId="{EBDBC996-743F-3A4F-91D1-49BFAB03AEF3}" srcOrd="0" destOrd="0" presId="urn:microsoft.com/office/officeart/2005/8/layout/radial3"/>
    <dgm:cxn modelId="{ED5AD6E9-46C6-B741-938E-0CA5A5C4E58D}" type="presOf" srcId="{47D73773-2979-1945-A0B6-35EBDF2738FE}" destId="{F483780B-D18F-2B4B-8B9D-F4D4EFB390B0}" srcOrd="0" destOrd="0" presId="urn:microsoft.com/office/officeart/2005/8/layout/radial3"/>
    <dgm:cxn modelId="{591110EE-03A3-804E-886C-093AA8432B54}" srcId="{61E46F67-BD3B-B44B-84D7-41AACE950AE0}" destId="{47D73773-2979-1945-A0B6-35EBDF2738FE}" srcOrd="0" destOrd="0" parTransId="{FA4BF1A6-15BB-924B-83C2-0C111DBC3F4F}" sibTransId="{2004270F-1868-4546-9DBF-A5FEB266F67A}"/>
    <dgm:cxn modelId="{7B031BE9-629A-3544-A406-4FF3B4E78F55}" type="presParOf" srcId="{D9748E5F-BCE9-BF42-A108-5F26E528EFD0}" destId="{9CA859A8-2F84-B948-9027-420A68064DCF}" srcOrd="0" destOrd="0" presId="urn:microsoft.com/office/officeart/2005/8/layout/radial3"/>
    <dgm:cxn modelId="{E3E0C343-50DB-6E45-A903-D521C13B6E42}" type="presParOf" srcId="{9CA859A8-2F84-B948-9027-420A68064DCF}" destId="{C043B451-4781-6C41-992B-79489B9F28F6}" srcOrd="0" destOrd="0" presId="urn:microsoft.com/office/officeart/2005/8/layout/radial3"/>
    <dgm:cxn modelId="{4208262F-D04D-DF41-89F6-3FC09902F651}" type="presParOf" srcId="{9CA859A8-2F84-B948-9027-420A68064DCF}" destId="{F483780B-D18F-2B4B-8B9D-F4D4EFB390B0}" srcOrd="1" destOrd="0" presId="urn:microsoft.com/office/officeart/2005/8/layout/radial3"/>
    <dgm:cxn modelId="{0BEB2AAA-7152-4E44-8811-3997EF499FFD}" type="presParOf" srcId="{9CA859A8-2F84-B948-9027-420A68064DCF}" destId="{514FA56D-6906-B645-BF6F-4F7DA613ED00}" srcOrd="2" destOrd="0" presId="urn:microsoft.com/office/officeart/2005/8/layout/radial3"/>
    <dgm:cxn modelId="{CED088C1-5D07-BE4B-BB85-015A7F8A8EF4}" type="presParOf" srcId="{9CA859A8-2F84-B948-9027-420A68064DCF}" destId="{EBDBC996-743F-3A4F-91D1-49BFAB03AEF3}"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2AD974-9578-5C43-A92B-79D52B64BDAB}" type="doc">
      <dgm:prSet loTypeId="urn:microsoft.com/office/officeart/2005/8/layout/process4" loCatId="" qsTypeId="urn:microsoft.com/office/officeart/2005/8/quickstyle/simple3" qsCatId="simple" csTypeId="urn:microsoft.com/office/officeart/2005/8/colors/colorful1" csCatId="colorful" phldr="1"/>
      <dgm:spPr/>
      <dgm:t>
        <a:bodyPr/>
        <a:lstStyle/>
        <a:p>
          <a:endParaRPr lang="en-US"/>
        </a:p>
      </dgm:t>
    </dgm:pt>
    <dgm:pt modelId="{CE26E600-E395-8846-A976-C4285F930DED}">
      <dgm:prSet phldrT="[Text]" custT="1"/>
      <dgm:spPr/>
      <dgm:t>
        <a:bodyPr/>
        <a:lstStyle/>
        <a:p>
          <a:r>
            <a:rPr lang="en-US" sz="2400" dirty="0"/>
            <a:t>Week #1. Family/Intergenerational Gathering @ Church </a:t>
          </a:r>
        </a:p>
      </dgm:t>
    </dgm:pt>
    <dgm:pt modelId="{B5BB742F-1945-D943-AC34-52E3A72FFDF3}" type="parTrans" cxnId="{A7E7C912-EAFA-4247-9263-F3F750960DA7}">
      <dgm:prSet/>
      <dgm:spPr/>
      <dgm:t>
        <a:bodyPr/>
        <a:lstStyle/>
        <a:p>
          <a:endParaRPr lang="en-US"/>
        </a:p>
      </dgm:t>
    </dgm:pt>
    <dgm:pt modelId="{DBD9DBE5-BBB4-BD40-B733-C1789B795048}" type="sibTrans" cxnId="{A7E7C912-EAFA-4247-9263-F3F750960DA7}">
      <dgm:prSet/>
      <dgm:spPr/>
      <dgm:t>
        <a:bodyPr/>
        <a:lstStyle/>
        <a:p>
          <a:endParaRPr lang="en-US"/>
        </a:p>
      </dgm:t>
    </dgm:pt>
    <dgm:pt modelId="{68401327-42EC-E644-8452-D23A59952C4A}">
      <dgm:prSet phldrT="[Text]" custT="1"/>
      <dgm:spPr/>
      <dgm:t>
        <a:bodyPr/>
        <a:lstStyle/>
        <a:p>
          <a:r>
            <a:rPr lang="en-US" sz="2400" dirty="0"/>
            <a:t>Week #2. @Home Faith Formation (Online)</a:t>
          </a:r>
        </a:p>
      </dgm:t>
    </dgm:pt>
    <dgm:pt modelId="{D91B51C4-69F0-8F40-AAC6-CEE8E9350800}" type="parTrans" cxnId="{37B2155F-411F-C543-9EAD-A5502C3AF994}">
      <dgm:prSet/>
      <dgm:spPr/>
      <dgm:t>
        <a:bodyPr/>
        <a:lstStyle/>
        <a:p>
          <a:endParaRPr lang="en-US"/>
        </a:p>
      </dgm:t>
    </dgm:pt>
    <dgm:pt modelId="{1F0EE09A-B082-5C4F-B71C-4A619B8CE9B2}" type="sibTrans" cxnId="{37B2155F-411F-C543-9EAD-A5502C3AF994}">
      <dgm:prSet/>
      <dgm:spPr/>
      <dgm:t>
        <a:bodyPr/>
        <a:lstStyle/>
        <a:p>
          <a:endParaRPr lang="en-US"/>
        </a:p>
      </dgm:t>
    </dgm:pt>
    <dgm:pt modelId="{AEFF56FE-29DE-5F4E-8B5F-2DD6AB46CED8}">
      <dgm:prSet phldrT="[Text]" custT="1"/>
      <dgm:spPr/>
      <dgm:t>
        <a:bodyPr/>
        <a:lstStyle/>
        <a:p>
          <a:r>
            <a:rPr lang="en-US" sz="2400" dirty="0"/>
            <a:t>Week #3. Age Group Learning  @ Church</a:t>
          </a:r>
        </a:p>
      </dgm:t>
    </dgm:pt>
    <dgm:pt modelId="{074E8CFB-EBDE-0E49-8E3F-FB0151090BF6}" type="parTrans" cxnId="{97FE1AA3-C8A1-1946-8A86-627347AC8079}">
      <dgm:prSet/>
      <dgm:spPr/>
      <dgm:t>
        <a:bodyPr/>
        <a:lstStyle/>
        <a:p>
          <a:endParaRPr lang="en-US"/>
        </a:p>
      </dgm:t>
    </dgm:pt>
    <dgm:pt modelId="{2888D6D2-1C27-434D-95C3-4D36823082BF}" type="sibTrans" cxnId="{97FE1AA3-C8A1-1946-8A86-627347AC8079}">
      <dgm:prSet/>
      <dgm:spPr/>
      <dgm:t>
        <a:bodyPr/>
        <a:lstStyle/>
        <a:p>
          <a:endParaRPr lang="en-US"/>
        </a:p>
      </dgm:t>
    </dgm:pt>
    <dgm:pt modelId="{F888D749-01E0-F643-82CD-3852BFA927A6}">
      <dgm:prSet phldrT="[Text]" custT="1"/>
      <dgm:spPr/>
      <dgm:t>
        <a:bodyPr/>
        <a:lstStyle/>
        <a:p>
          <a:r>
            <a:rPr lang="en-US" sz="2400" dirty="0"/>
            <a:t>Week #4. @ Home Faith Formation (Online)</a:t>
          </a:r>
        </a:p>
      </dgm:t>
    </dgm:pt>
    <dgm:pt modelId="{A73B5CB8-57A5-B04E-91C5-FC818536CDF3}" type="parTrans" cxnId="{0CAA5A73-A0E1-C240-B01C-E228044AED09}">
      <dgm:prSet/>
      <dgm:spPr/>
      <dgm:t>
        <a:bodyPr/>
        <a:lstStyle/>
        <a:p>
          <a:endParaRPr lang="en-US"/>
        </a:p>
      </dgm:t>
    </dgm:pt>
    <dgm:pt modelId="{FD96C9DD-A09E-1248-80E4-6B6F96FD5A80}" type="sibTrans" cxnId="{0CAA5A73-A0E1-C240-B01C-E228044AED09}">
      <dgm:prSet/>
      <dgm:spPr/>
      <dgm:t>
        <a:bodyPr/>
        <a:lstStyle/>
        <a:p>
          <a:endParaRPr lang="en-US"/>
        </a:p>
      </dgm:t>
    </dgm:pt>
    <dgm:pt modelId="{F8D34ECB-A371-7647-9BBB-8DA79EDFA22A}" type="pres">
      <dgm:prSet presAssocID="{A12AD974-9578-5C43-A92B-79D52B64BDAB}" presName="Name0" presStyleCnt="0">
        <dgm:presLayoutVars>
          <dgm:dir/>
          <dgm:animLvl val="lvl"/>
          <dgm:resizeHandles val="exact"/>
        </dgm:presLayoutVars>
      </dgm:prSet>
      <dgm:spPr/>
    </dgm:pt>
    <dgm:pt modelId="{21CDC881-5D95-DA4E-9331-6D09A14857E2}" type="pres">
      <dgm:prSet presAssocID="{F888D749-01E0-F643-82CD-3852BFA927A6}" presName="boxAndChildren" presStyleCnt="0"/>
      <dgm:spPr/>
    </dgm:pt>
    <dgm:pt modelId="{2E288F00-B498-4E4A-AE6B-8D571BA2B29B}" type="pres">
      <dgm:prSet presAssocID="{F888D749-01E0-F643-82CD-3852BFA927A6}" presName="parentTextBox" presStyleLbl="node1" presStyleIdx="0" presStyleCnt="4"/>
      <dgm:spPr/>
    </dgm:pt>
    <dgm:pt modelId="{78049B82-7518-4C4F-A21A-66571A07C20D}" type="pres">
      <dgm:prSet presAssocID="{2888D6D2-1C27-434D-95C3-4D36823082BF}" presName="sp" presStyleCnt="0"/>
      <dgm:spPr/>
    </dgm:pt>
    <dgm:pt modelId="{0B07F9F7-3A23-364E-B89D-FBB18881B580}" type="pres">
      <dgm:prSet presAssocID="{AEFF56FE-29DE-5F4E-8B5F-2DD6AB46CED8}" presName="arrowAndChildren" presStyleCnt="0"/>
      <dgm:spPr/>
    </dgm:pt>
    <dgm:pt modelId="{3C7078F2-0760-1747-A618-FCA65C03AF4B}" type="pres">
      <dgm:prSet presAssocID="{AEFF56FE-29DE-5F4E-8B5F-2DD6AB46CED8}" presName="parentTextArrow" presStyleLbl="node1" presStyleIdx="1" presStyleCnt="4"/>
      <dgm:spPr/>
    </dgm:pt>
    <dgm:pt modelId="{D36838B0-0A03-674A-97D2-ED8D2E77F769}" type="pres">
      <dgm:prSet presAssocID="{1F0EE09A-B082-5C4F-B71C-4A619B8CE9B2}" presName="sp" presStyleCnt="0"/>
      <dgm:spPr/>
    </dgm:pt>
    <dgm:pt modelId="{639C6746-9C03-0242-A3AE-3C7772D057C4}" type="pres">
      <dgm:prSet presAssocID="{68401327-42EC-E644-8452-D23A59952C4A}" presName="arrowAndChildren" presStyleCnt="0"/>
      <dgm:spPr/>
    </dgm:pt>
    <dgm:pt modelId="{E581FEDF-C957-2E4E-9E6B-084B1DE9B780}" type="pres">
      <dgm:prSet presAssocID="{68401327-42EC-E644-8452-D23A59952C4A}" presName="parentTextArrow" presStyleLbl="node1" presStyleIdx="2" presStyleCnt="4"/>
      <dgm:spPr/>
    </dgm:pt>
    <dgm:pt modelId="{DFABA8B8-1064-9F41-844B-980CA7934DF8}" type="pres">
      <dgm:prSet presAssocID="{DBD9DBE5-BBB4-BD40-B733-C1789B795048}" presName="sp" presStyleCnt="0"/>
      <dgm:spPr/>
    </dgm:pt>
    <dgm:pt modelId="{F7B5E359-F4D1-954C-8BF8-524166EB0D0B}" type="pres">
      <dgm:prSet presAssocID="{CE26E600-E395-8846-A976-C4285F930DED}" presName="arrowAndChildren" presStyleCnt="0"/>
      <dgm:spPr/>
    </dgm:pt>
    <dgm:pt modelId="{7295E6C2-01A4-484D-877E-438AF1D324D1}" type="pres">
      <dgm:prSet presAssocID="{CE26E600-E395-8846-A976-C4285F930DED}" presName="parentTextArrow" presStyleLbl="node1" presStyleIdx="3" presStyleCnt="4"/>
      <dgm:spPr/>
    </dgm:pt>
  </dgm:ptLst>
  <dgm:cxnLst>
    <dgm:cxn modelId="{A7E7C912-EAFA-4247-9263-F3F750960DA7}" srcId="{A12AD974-9578-5C43-A92B-79D52B64BDAB}" destId="{CE26E600-E395-8846-A976-C4285F930DED}" srcOrd="0" destOrd="0" parTransId="{B5BB742F-1945-D943-AC34-52E3A72FFDF3}" sibTransId="{DBD9DBE5-BBB4-BD40-B733-C1789B795048}"/>
    <dgm:cxn modelId="{3525D917-07D9-0444-A26D-31ABEF42A189}" type="presOf" srcId="{F888D749-01E0-F643-82CD-3852BFA927A6}" destId="{2E288F00-B498-4E4A-AE6B-8D571BA2B29B}" srcOrd="0" destOrd="0" presId="urn:microsoft.com/office/officeart/2005/8/layout/process4"/>
    <dgm:cxn modelId="{6E9FF558-0137-D543-9D73-A1CFD228C100}" type="presOf" srcId="{AEFF56FE-29DE-5F4E-8B5F-2DD6AB46CED8}" destId="{3C7078F2-0760-1747-A618-FCA65C03AF4B}" srcOrd="0" destOrd="0" presId="urn:microsoft.com/office/officeart/2005/8/layout/process4"/>
    <dgm:cxn modelId="{37B2155F-411F-C543-9EAD-A5502C3AF994}" srcId="{A12AD974-9578-5C43-A92B-79D52B64BDAB}" destId="{68401327-42EC-E644-8452-D23A59952C4A}" srcOrd="1" destOrd="0" parTransId="{D91B51C4-69F0-8F40-AAC6-CEE8E9350800}" sibTransId="{1F0EE09A-B082-5C4F-B71C-4A619B8CE9B2}"/>
    <dgm:cxn modelId="{0CAA5A73-A0E1-C240-B01C-E228044AED09}" srcId="{A12AD974-9578-5C43-A92B-79D52B64BDAB}" destId="{F888D749-01E0-F643-82CD-3852BFA927A6}" srcOrd="3" destOrd="0" parTransId="{A73B5CB8-57A5-B04E-91C5-FC818536CDF3}" sibTransId="{FD96C9DD-A09E-1248-80E4-6B6F96FD5A80}"/>
    <dgm:cxn modelId="{F311D78C-2FDE-F34F-ADE9-5C416D710663}" type="presOf" srcId="{A12AD974-9578-5C43-A92B-79D52B64BDAB}" destId="{F8D34ECB-A371-7647-9BBB-8DA79EDFA22A}" srcOrd="0" destOrd="0" presId="urn:microsoft.com/office/officeart/2005/8/layout/process4"/>
    <dgm:cxn modelId="{97FE1AA3-C8A1-1946-8A86-627347AC8079}" srcId="{A12AD974-9578-5C43-A92B-79D52B64BDAB}" destId="{AEFF56FE-29DE-5F4E-8B5F-2DD6AB46CED8}" srcOrd="2" destOrd="0" parTransId="{074E8CFB-EBDE-0E49-8E3F-FB0151090BF6}" sibTransId="{2888D6D2-1C27-434D-95C3-4D36823082BF}"/>
    <dgm:cxn modelId="{55C889AC-68A1-4B4A-9E3F-594B858D6631}" type="presOf" srcId="{68401327-42EC-E644-8452-D23A59952C4A}" destId="{E581FEDF-C957-2E4E-9E6B-084B1DE9B780}" srcOrd="0" destOrd="0" presId="urn:microsoft.com/office/officeart/2005/8/layout/process4"/>
    <dgm:cxn modelId="{4755A5DA-CB71-9A4A-9000-BE15CCD37CA6}" type="presOf" srcId="{CE26E600-E395-8846-A976-C4285F930DED}" destId="{7295E6C2-01A4-484D-877E-438AF1D324D1}" srcOrd="0" destOrd="0" presId="urn:microsoft.com/office/officeart/2005/8/layout/process4"/>
    <dgm:cxn modelId="{D62F2E90-B856-1C46-A00A-CF0F7EB51636}" type="presParOf" srcId="{F8D34ECB-A371-7647-9BBB-8DA79EDFA22A}" destId="{21CDC881-5D95-DA4E-9331-6D09A14857E2}" srcOrd="0" destOrd="0" presId="urn:microsoft.com/office/officeart/2005/8/layout/process4"/>
    <dgm:cxn modelId="{F19A0FA1-E229-454A-9401-C1841EEFEC6D}" type="presParOf" srcId="{21CDC881-5D95-DA4E-9331-6D09A14857E2}" destId="{2E288F00-B498-4E4A-AE6B-8D571BA2B29B}" srcOrd="0" destOrd="0" presId="urn:microsoft.com/office/officeart/2005/8/layout/process4"/>
    <dgm:cxn modelId="{F42F21C0-B00E-DF47-8967-363B5C70E7A5}" type="presParOf" srcId="{F8D34ECB-A371-7647-9BBB-8DA79EDFA22A}" destId="{78049B82-7518-4C4F-A21A-66571A07C20D}" srcOrd="1" destOrd="0" presId="urn:microsoft.com/office/officeart/2005/8/layout/process4"/>
    <dgm:cxn modelId="{2A9AF079-9E5A-D146-AE55-5173DD8029D8}" type="presParOf" srcId="{F8D34ECB-A371-7647-9BBB-8DA79EDFA22A}" destId="{0B07F9F7-3A23-364E-B89D-FBB18881B580}" srcOrd="2" destOrd="0" presId="urn:microsoft.com/office/officeart/2005/8/layout/process4"/>
    <dgm:cxn modelId="{2B77732A-003D-674B-B59F-94CB5697E88E}" type="presParOf" srcId="{0B07F9F7-3A23-364E-B89D-FBB18881B580}" destId="{3C7078F2-0760-1747-A618-FCA65C03AF4B}" srcOrd="0" destOrd="0" presId="urn:microsoft.com/office/officeart/2005/8/layout/process4"/>
    <dgm:cxn modelId="{14960FAF-FBB6-8E44-99F6-3DA6362D10E8}" type="presParOf" srcId="{F8D34ECB-A371-7647-9BBB-8DA79EDFA22A}" destId="{D36838B0-0A03-674A-97D2-ED8D2E77F769}" srcOrd="3" destOrd="0" presId="urn:microsoft.com/office/officeart/2005/8/layout/process4"/>
    <dgm:cxn modelId="{AA02908F-DF94-B34A-A4F3-D92A4B34CF3B}" type="presParOf" srcId="{F8D34ECB-A371-7647-9BBB-8DA79EDFA22A}" destId="{639C6746-9C03-0242-A3AE-3C7772D057C4}" srcOrd="4" destOrd="0" presId="urn:microsoft.com/office/officeart/2005/8/layout/process4"/>
    <dgm:cxn modelId="{C712DFC4-B4A1-5D44-B343-AC46E6CB66D7}" type="presParOf" srcId="{639C6746-9C03-0242-A3AE-3C7772D057C4}" destId="{E581FEDF-C957-2E4E-9E6B-084B1DE9B780}" srcOrd="0" destOrd="0" presId="urn:microsoft.com/office/officeart/2005/8/layout/process4"/>
    <dgm:cxn modelId="{42E4C1C3-8FE2-1049-8A55-8CD955E9B760}" type="presParOf" srcId="{F8D34ECB-A371-7647-9BBB-8DA79EDFA22A}" destId="{DFABA8B8-1064-9F41-844B-980CA7934DF8}" srcOrd="5" destOrd="0" presId="urn:microsoft.com/office/officeart/2005/8/layout/process4"/>
    <dgm:cxn modelId="{C281BCC1-E40C-3F4C-9BA6-857AF4AB5DD1}" type="presParOf" srcId="{F8D34ECB-A371-7647-9BBB-8DA79EDFA22A}" destId="{F7B5E359-F4D1-954C-8BF8-524166EB0D0B}" srcOrd="6" destOrd="0" presId="urn:microsoft.com/office/officeart/2005/8/layout/process4"/>
    <dgm:cxn modelId="{1D0B7697-F7BE-5B4C-8376-7B19D636AE83}" type="presParOf" srcId="{F7B5E359-F4D1-954C-8BF8-524166EB0D0B}" destId="{7295E6C2-01A4-484D-877E-438AF1D324D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2" qsCatId="simple" csTypeId="urn:microsoft.com/office/officeart/2005/8/colors/colorful1" csCatId="colorful" phldr="1"/>
      <dgm:spPr/>
      <dgm:t>
        <a:bodyPr/>
        <a:lstStyle/>
        <a:p>
          <a:endParaRPr lang="en-US"/>
        </a:p>
      </dgm:t>
    </dgm:pt>
    <dgm:pt modelId="{91A656EF-FC78-B646-95AD-69EF62CC6592}">
      <dgm:prSet phldrT="[Text]" custT="1"/>
      <dgm:spPr/>
      <dgm:t>
        <a:bodyPr/>
        <a:lstStyle/>
        <a:p>
          <a:r>
            <a:rPr lang="en-US" sz="1400" b="1" dirty="0">
              <a:solidFill>
                <a:schemeClr val="bg1"/>
              </a:solidFill>
            </a:rPr>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a:solidFill>
          <a:srgbClr val="C00000"/>
        </a:solidFill>
      </dgm:spPr>
      <dgm:t>
        <a:bodyPr/>
        <a:lstStyle/>
        <a:p>
          <a:r>
            <a:rPr lang="en-US" sz="1600" b="1" dirty="0">
              <a:solidFill>
                <a:schemeClr val="bg1"/>
              </a:solidFill>
            </a:rPr>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a:solidFill>
          <a:schemeClr val="accent5"/>
        </a:solidFill>
      </dgm:spPr>
      <dgm:t>
        <a:bodyPr/>
        <a:lstStyle/>
        <a:p>
          <a:r>
            <a:rPr lang="en-US" sz="1600" b="1" dirty="0">
              <a:solidFill>
                <a:schemeClr val="bg1"/>
              </a:solidFill>
            </a:rPr>
            <a:t>Peers or </a:t>
          </a:r>
        </a:p>
        <a:p>
          <a:r>
            <a:rPr lang="en-US" sz="1600" b="1" dirty="0">
              <a:solidFill>
                <a:schemeClr val="bg1"/>
              </a:solidFill>
            </a:rPr>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8EE3795F-4AA9-F745-9C9E-E0AE4AA26D80}" type="pres">
      <dgm:prSet presAssocID="{8FF7D1AA-C9AA-9746-A7FD-BAD8FC988497}" presName="Name0" presStyleCnt="0">
        <dgm:presLayoutVars>
          <dgm:chMax val="7"/>
          <dgm:resizeHandles val="exact"/>
        </dgm:presLayoutVars>
      </dgm:prSet>
      <dgm:spPr/>
    </dgm:pt>
    <dgm:pt modelId="{D70C6250-EF49-9848-B4D4-15C8942A8EDD}" type="pres">
      <dgm:prSet presAssocID="{8FF7D1AA-C9AA-9746-A7FD-BAD8FC988497}" presName="comp1" presStyleCnt="0"/>
      <dgm:spPr/>
    </dgm:pt>
    <dgm:pt modelId="{24F16890-B36B-374F-B4FB-C92729071F5F}" type="pres">
      <dgm:prSet presAssocID="{8FF7D1AA-C9AA-9746-A7FD-BAD8FC988497}" presName="circle1" presStyleLbl="node1" presStyleIdx="0" presStyleCnt="3" custScaleX="120466"/>
      <dgm:spPr/>
    </dgm:pt>
    <dgm:pt modelId="{978D2724-917E-6149-AC8E-D1CD3193BD14}" type="pres">
      <dgm:prSet presAssocID="{8FF7D1AA-C9AA-9746-A7FD-BAD8FC988497}" presName="c1text" presStyleLbl="node1" presStyleIdx="0" presStyleCnt="3">
        <dgm:presLayoutVars>
          <dgm:bulletEnabled val="1"/>
        </dgm:presLayoutVars>
      </dgm:prSet>
      <dgm:spPr/>
    </dgm:pt>
    <dgm:pt modelId="{ECF05A6B-B8A5-5C45-97FE-B89525AEA6BB}" type="pres">
      <dgm:prSet presAssocID="{8FF7D1AA-C9AA-9746-A7FD-BAD8FC988497}" presName="comp2" presStyleCnt="0"/>
      <dgm:spPr/>
    </dgm:pt>
    <dgm:pt modelId="{0DA76900-591E-FD4E-9811-1F6FD7F2C373}" type="pres">
      <dgm:prSet presAssocID="{8FF7D1AA-C9AA-9746-A7FD-BAD8FC988497}" presName="circle2" presStyleLbl="node1" presStyleIdx="1" presStyleCnt="3" custScaleX="132772"/>
      <dgm:spPr/>
    </dgm:pt>
    <dgm:pt modelId="{376A895E-25AB-984A-BF2F-72D1300837D0}" type="pres">
      <dgm:prSet presAssocID="{8FF7D1AA-C9AA-9746-A7FD-BAD8FC988497}" presName="c2text" presStyleLbl="node1" presStyleIdx="1" presStyleCnt="3">
        <dgm:presLayoutVars>
          <dgm:bulletEnabled val="1"/>
        </dgm:presLayoutVars>
      </dgm:prSet>
      <dgm:spPr/>
    </dgm:pt>
    <dgm:pt modelId="{418A4D88-406A-F546-9806-E54D3D4E4446}" type="pres">
      <dgm:prSet presAssocID="{8FF7D1AA-C9AA-9746-A7FD-BAD8FC988497}" presName="comp3" presStyleCnt="0"/>
      <dgm:spPr/>
    </dgm:pt>
    <dgm:pt modelId="{8641396E-1E95-2A46-A997-B31C538AC204}" type="pres">
      <dgm:prSet presAssocID="{8FF7D1AA-C9AA-9746-A7FD-BAD8FC988497}" presName="circle3" presStyleLbl="node1" presStyleIdx="2" presStyleCnt="3" custScaleX="110537"/>
      <dgm:spPr/>
    </dgm:pt>
    <dgm:pt modelId="{61757D66-D6B5-CF49-A6BA-035B2D8DCD51}" type="pres">
      <dgm:prSet presAssocID="{8FF7D1AA-C9AA-9746-A7FD-BAD8FC988497}" presName="c3text" presStyleLbl="node1" presStyleIdx="2" presStyleCnt="3">
        <dgm:presLayoutVars>
          <dgm:bulletEnabled val="1"/>
        </dgm:presLayoutVars>
      </dgm:prSet>
      <dgm:spPr/>
    </dgm:pt>
  </dgm:ptLst>
  <dgm:cxnLst>
    <dgm:cxn modelId="{C95B7D03-0306-644A-98B1-C8FDAE8FBCD1}" srcId="{8FF7D1AA-C9AA-9746-A7FD-BAD8FC988497}" destId="{C32B7D04-6F30-EB4A-82C9-EBC69570F497}" srcOrd="1" destOrd="0" parTransId="{3E502F10-16A2-8F41-AF31-6082C1467CB3}" sibTransId="{B864B156-9B71-E648-869C-5A6C2718140B}"/>
    <dgm:cxn modelId="{CDCE1D10-3F3B-724C-A7D2-1C596CE798FE}" srcId="{8FF7D1AA-C9AA-9746-A7FD-BAD8FC988497}" destId="{648022AA-157E-1741-A4BE-C5B6369EDC45}" srcOrd="2" destOrd="0" parTransId="{93D10F02-578E-6E44-8089-21A3B3C0A4FA}" sibTransId="{2F10D110-D6B7-6148-AC70-0ACE568F7AE3}"/>
    <dgm:cxn modelId="{5EF80914-5CA0-7F44-8ECF-C23CB9CC137D}" type="presOf" srcId="{648022AA-157E-1741-A4BE-C5B6369EDC45}" destId="{61757D66-D6B5-CF49-A6BA-035B2D8DCD51}" srcOrd="1" destOrd="0" presId="urn:microsoft.com/office/officeart/2005/8/layout/venn2"/>
    <dgm:cxn modelId="{B230BF39-A2F9-5A45-93BB-AE04A84CA1E1}" type="presOf" srcId="{648022AA-157E-1741-A4BE-C5B6369EDC45}" destId="{8641396E-1E95-2A46-A997-B31C538AC204}" srcOrd="0" destOrd="0" presId="urn:microsoft.com/office/officeart/2005/8/layout/venn2"/>
    <dgm:cxn modelId="{4F0CD86A-2627-DB46-B268-DA3ADD24B6AF}" type="presOf" srcId="{91A656EF-FC78-B646-95AD-69EF62CC6592}" destId="{978D2724-917E-6149-AC8E-D1CD3193BD14}" srcOrd="1"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29068DB2-420C-694A-A7BA-33C992997751}" type="presOf" srcId="{91A656EF-FC78-B646-95AD-69EF62CC6592}" destId="{24F16890-B36B-374F-B4FB-C92729071F5F}" srcOrd="0" destOrd="0" presId="urn:microsoft.com/office/officeart/2005/8/layout/venn2"/>
    <dgm:cxn modelId="{3C44D5C8-162E-214B-BF7D-820B57ECE345}" type="presOf" srcId="{C32B7D04-6F30-EB4A-82C9-EBC69570F497}" destId="{0DA76900-591E-FD4E-9811-1F6FD7F2C373}" srcOrd="0" destOrd="0" presId="urn:microsoft.com/office/officeart/2005/8/layout/venn2"/>
    <dgm:cxn modelId="{8D3417D5-58E5-F648-9FC3-B956C2815AE6}" type="presOf" srcId="{C32B7D04-6F30-EB4A-82C9-EBC69570F497}" destId="{376A895E-25AB-984A-BF2F-72D1300837D0}" srcOrd="1" destOrd="0" presId="urn:microsoft.com/office/officeart/2005/8/layout/venn2"/>
    <dgm:cxn modelId="{3921EEE6-0585-5443-B50D-9B169DA05782}" type="presOf" srcId="{8FF7D1AA-C9AA-9746-A7FD-BAD8FC988497}" destId="{8EE3795F-4AA9-F745-9C9E-E0AE4AA26D80}" srcOrd="0" destOrd="0" presId="urn:microsoft.com/office/officeart/2005/8/layout/venn2"/>
    <dgm:cxn modelId="{1139328E-DE8C-7D4F-BCBC-2DD5309C2038}" type="presParOf" srcId="{8EE3795F-4AA9-F745-9C9E-E0AE4AA26D80}" destId="{D70C6250-EF49-9848-B4D4-15C8942A8EDD}" srcOrd="0" destOrd="0" presId="urn:microsoft.com/office/officeart/2005/8/layout/venn2"/>
    <dgm:cxn modelId="{B233D094-0625-8E40-A116-F6B502355F92}" type="presParOf" srcId="{D70C6250-EF49-9848-B4D4-15C8942A8EDD}" destId="{24F16890-B36B-374F-B4FB-C92729071F5F}" srcOrd="0" destOrd="0" presId="urn:microsoft.com/office/officeart/2005/8/layout/venn2"/>
    <dgm:cxn modelId="{DC43E9B8-E39E-6442-A82C-512D95E345DC}" type="presParOf" srcId="{D70C6250-EF49-9848-B4D4-15C8942A8EDD}" destId="{978D2724-917E-6149-AC8E-D1CD3193BD14}" srcOrd="1" destOrd="0" presId="urn:microsoft.com/office/officeart/2005/8/layout/venn2"/>
    <dgm:cxn modelId="{921770F4-9CD9-6743-9A3B-0501A9960A7C}" type="presParOf" srcId="{8EE3795F-4AA9-F745-9C9E-E0AE4AA26D80}" destId="{ECF05A6B-B8A5-5C45-97FE-B89525AEA6BB}" srcOrd="1" destOrd="0" presId="urn:microsoft.com/office/officeart/2005/8/layout/venn2"/>
    <dgm:cxn modelId="{3BDBC424-1EEB-994D-B02E-281F02ACCE31}" type="presParOf" srcId="{ECF05A6B-B8A5-5C45-97FE-B89525AEA6BB}" destId="{0DA76900-591E-FD4E-9811-1F6FD7F2C373}" srcOrd="0" destOrd="0" presId="urn:microsoft.com/office/officeart/2005/8/layout/venn2"/>
    <dgm:cxn modelId="{416A7753-0B67-CA4D-B05C-2E8EABF6C8BB}" type="presParOf" srcId="{ECF05A6B-B8A5-5C45-97FE-B89525AEA6BB}" destId="{376A895E-25AB-984A-BF2F-72D1300837D0}" srcOrd="1" destOrd="0" presId="urn:microsoft.com/office/officeart/2005/8/layout/venn2"/>
    <dgm:cxn modelId="{15684697-9068-DC4C-BCBD-17E9F8A2B6FD}" type="presParOf" srcId="{8EE3795F-4AA9-F745-9C9E-E0AE4AA26D80}" destId="{418A4D88-406A-F546-9806-E54D3D4E4446}" srcOrd="2" destOrd="0" presId="urn:microsoft.com/office/officeart/2005/8/layout/venn2"/>
    <dgm:cxn modelId="{D3BA3118-1436-B04D-935A-DBE2DDACC9DA}" type="presParOf" srcId="{418A4D88-406A-F546-9806-E54D3D4E4446}" destId="{8641396E-1E95-2A46-A997-B31C538AC204}" srcOrd="0" destOrd="0" presId="urn:microsoft.com/office/officeart/2005/8/layout/venn2"/>
    <dgm:cxn modelId="{CC8D085F-D206-5D42-9DB1-3ED04399A543}" type="presParOf" srcId="{418A4D88-406A-F546-9806-E54D3D4E4446}" destId="{61757D66-D6B5-CF49-A6BA-035B2D8DCD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dirty="0"/>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dirty="0"/>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dirty="0"/>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dirty="0"/>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dirty="0"/>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dirty="0"/>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dirty="0"/>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dirty="0"/>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dirty="0"/>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dirty="0"/>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dirty="0"/>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C464E78-B813-5B4E-BA5E-1C643544375D}" type="doc">
      <dgm:prSet loTypeId="urn:microsoft.com/office/officeart/2005/8/layout/process2" loCatId="" qsTypeId="urn:microsoft.com/office/officeart/2005/8/quickstyle/simple1" qsCatId="simple" csTypeId="urn:microsoft.com/office/officeart/2005/8/colors/accent1_2" csCatId="accent1" phldr="1"/>
      <dgm:spPr/>
    </dgm:pt>
    <dgm:pt modelId="{DC60F767-D84E-124E-8081-E4F913377591}">
      <dgm:prSet phldrT="[Text]" custT="1"/>
      <dgm:spPr/>
      <dgm:t>
        <a:bodyPr/>
        <a:lstStyle/>
        <a:p>
          <a:r>
            <a:rPr lang="en-US" sz="1400" b="1" dirty="0"/>
            <a:t>Establish goals for lifelong faith</a:t>
          </a:r>
        </a:p>
      </dgm:t>
    </dgm:pt>
    <dgm:pt modelId="{FFA879B3-9DCD-D749-B63E-6501BA4AAE7A}" type="parTrans" cxnId="{8831CAA2-831A-A84D-98A3-047E36F3E685}">
      <dgm:prSet/>
      <dgm:spPr/>
      <dgm:t>
        <a:bodyPr/>
        <a:lstStyle/>
        <a:p>
          <a:endParaRPr lang="en-US"/>
        </a:p>
      </dgm:t>
    </dgm:pt>
    <dgm:pt modelId="{0E04D2ED-542F-7740-A112-27F9E310E287}" type="sibTrans" cxnId="{8831CAA2-831A-A84D-98A3-047E36F3E685}">
      <dgm:prSet/>
      <dgm:spPr/>
      <dgm:t>
        <a:bodyPr/>
        <a:lstStyle/>
        <a:p>
          <a:endParaRPr lang="en-US" dirty="0"/>
        </a:p>
      </dgm:t>
    </dgm:pt>
    <dgm:pt modelId="{13A8B705-F328-F544-BE4D-18F84B23C3BD}">
      <dgm:prSet phldrT="[Text]" custT="1"/>
      <dgm:spPr/>
      <dgm:t>
        <a:bodyPr/>
        <a:lstStyle/>
        <a:p>
          <a:r>
            <a:rPr lang="en-US" sz="1400" b="1" dirty="0"/>
            <a:t>Explore using a model of lifelong faith</a:t>
          </a:r>
        </a:p>
      </dgm:t>
    </dgm:pt>
    <dgm:pt modelId="{62FA288F-7BC3-A24A-BF63-C5C7B7BFBE45}" type="parTrans" cxnId="{9C454866-B7FD-7B4A-A489-D8E8876CEEEB}">
      <dgm:prSet/>
      <dgm:spPr/>
      <dgm:t>
        <a:bodyPr/>
        <a:lstStyle/>
        <a:p>
          <a:endParaRPr lang="en-US"/>
        </a:p>
      </dgm:t>
    </dgm:pt>
    <dgm:pt modelId="{84C84BD8-8058-6440-B33D-1CA1CB2E122C}" type="sibTrans" cxnId="{9C454866-B7FD-7B4A-A489-D8E8876CEEEB}">
      <dgm:prSet/>
      <dgm:spPr/>
      <dgm:t>
        <a:bodyPr/>
        <a:lstStyle/>
        <a:p>
          <a:endParaRPr lang="en-US" dirty="0"/>
        </a:p>
      </dgm:t>
    </dgm:pt>
    <dgm:pt modelId="{4F07BA4E-DDE9-0C42-BFF1-C51636CDDDCD}">
      <dgm:prSet phldrT="[Text]" custT="1"/>
      <dgm:spPr/>
      <dgm:t>
        <a:bodyPr/>
        <a:lstStyle/>
        <a:p>
          <a:r>
            <a:rPr lang="en-US" sz="1400" b="1" dirty="0"/>
            <a:t>Target specific audiences </a:t>
          </a:r>
        </a:p>
      </dgm:t>
    </dgm:pt>
    <dgm:pt modelId="{E7C3F7C9-543E-8C4E-9132-DE307992540B}" type="parTrans" cxnId="{E169E336-7BBC-9A4C-A706-AA63108BC88A}">
      <dgm:prSet/>
      <dgm:spPr/>
      <dgm:t>
        <a:bodyPr/>
        <a:lstStyle/>
        <a:p>
          <a:endParaRPr lang="en-US"/>
        </a:p>
      </dgm:t>
    </dgm:pt>
    <dgm:pt modelId="{B766D13A-E47C-8840-98C1-1B26ED6F107C}" type="sibTrans" cxnId="{E169E336-7BBC-9A4C-A706-AA63108BC88A}">
      <dgm:prSet/>
      <dgm:spPr/>
      <dgm:t>
        <a:bodyPr/>
        <a:lstStyle/>
        <a:p>
          <a:endParaRPr lang="en-US" dirty="0"/>
        </a:p>
      </dgm:t>
    </dgm:pt>
    <dgm:pt modelId="{0CD9769E-5137-7640-992E-AB8CDB4EE9BC}">
      <dgm:prSet phldrT="[Text]" custT="1"/>
      <dgm:spPr/>
      <dgm:t>
        <a:bodyPr/>
        <a:lstStyle/>
        <a:p>
          <a:r>
            <a:rPr lang="en-US" sz="1400" b="1" dirty="0"/>
            <a:t>Develop a plan and programming for target audiences </a:t>
          </a:r>
        </a:p>
      </dgm:t>
    </dgm:pt>
    <dgm:pt modelId="{573D69A0-9877-4441-B8FB-EA5B257AFA68}" type="parTrans" cxnId="{D2E990BA-988C-334C-BE3D-F7551E4CEEF5}">
      <dgm:prSet/>
      <dgm:spPr/>
      <dgm:t>
        <a:bodyPr/>
        <a:lstStyle/>
        <a:p>
          <a:endParaRPr lang="en-US"/>
        </a:p>
      </dgm:t>
    </dgm:pt>
    <dgm:pt modelId="{454B5825-1B56-7E43-8C70-A909743EAD4F}" type="sibTrans" cxnId="{D2E990BA-988C-334C-BE3D-F7551E4CEEF5}">
      <dgm:prSet/>
      <dgm:spPr/>
      <dgm:t>
        <a:bodyPr/>
        <a:lstStyle/>
        <a:p>
          <a:endParaRPr lang="en-US" dirty="0"/>
        </a:p>
      </dgm:t>
    </dgm:pt>
    <dgm:pt modelId="{74860CFD-8F3C-F742-9722-F2F891C62E06}">
      <dgm:prSet phldrT="[Text]" custT="1"/>
      <dgm:spPr/>
      <dgm:t>
        <a:bodyPr/>
        <a:lstStyle/>
        <a:p>
          <a:r>
            <a:rPr lang="en-US" sz="1400" b="1" dirty="0"/>
            <a:t>Implement </a:t>
          </a:r>
        </a:p>
      </dgm:t>
    </dgm:pt>
    <dgm:pt modelId="{A1EF7F3E-F15A-464F-B86B-4296E5280105}" type="parTrans" cxnId="{5C045136-E397-D047-A90E-DE8D07F8D08B}">
      <dgm:prSet/>
      <dgm:spPr/>
      <dgm:t>
        <a:bodyPr/>
        <a:lstStyle/>
        <a:p>
          <a:endParaRPr lang="en-US"/>
        </a:p>
      </dgm:t>
    </dgm:pt>
    <dgm:pt modelId="{E96610CE-F1D1-4D45-BBBD-F5F8ACDF484F}" type="sibTrans" cxnId="{5C045136-E397-D047-A90E-DE8D07F8D08B}">
      <dgm:prSet/>
      <dgm:spPr/>
      <dgm:t>
        <a:bodyPr/>
        <a:lstStyle/>
        <a:p>
          <a:endParaRPr lang="en-US"/>
        </a:p>
      </dgm:t>
    </dgm:pt>
    <dgm:pt modelId="{5E37B86C-B0A0-E548-A34F-0E2D822BE15A}">
      <dgm:prSet phldrT="[Text]" custT="1"/>
      <dgm:spPr/>
      <dgm:t>
        <a:bodyPr/>
        <a:lstStyle/>
        <a:p>
          <a:r>
            <a:rPr lang="en-US" sz="1400" b="1" dirty="0"/>
            <a:t>Develop a profile </a:t>
          </a:r>
        </a:p>
      </dgm:t>
    </dgm:pt>
    <dgm:pt modelId="{0AA9C824-781C-F24F-B8D3-409D54870850}" type="parTrans" cxnId="{8DADA64A-C188-E64D-9217-CE2489D9129C}">
      <dgm:prSet/>
      <dgm:spPr/>
      <dgm:t>
        <a:bodyPr/>
        <a:lstStyle/>
        <a:p>
          <a:endParaRPr lang="en-US"/>
        </a:p>
      </dgm:t>
    </dgm:pt>
    <dgm:pt modelId="{B9313514-9203-664A-9BEA-4C82D57CD510}" type="sibTrans" cxnId="{8DADA64A-C188-E64D-9217-CE2489D9129C}">
      <dgm:prSet/>
      <dgm:spPr/>
      <dgm:t>
        <a:bodyPr/>
        <a:lstStyle/>
        <a:p>
          <a:endParaRPr lang="en-US"/>
        </a:p>
      </dgm:t>
    </dgm:pt>
    <dgm:pt modelId="{1852D534-DDD7-744B-B8EA-36322EC65261}">
      <dgm:prSet phldrT="[Text]" custT="1"/>
      <dgm:spPr/>
      <dgm:t>
        <a:bodyPr/>
        <a:lstStyle/>
        <a:p>
          <a:r>
            <a:rPr lang="en-US" sz="1400" b="1" dirty="0"/>
            <a:t>Develop a multi-year blueprint for lifelong faith formation</a:t>
          </a:r>
        </a:p>
      </dgm:t>
    </dgm:pt>
    <dgm:pt modelId="{1468C147-8C94-2843-AD0E-16FACA2B0EB9}" type="parTrans" cxnId="{AAA9A103-A70B-EA42-8452-A983BF6039FB}">
      <dgm:prSet/>
      <dgm:spPr/>
      <dgm:t>
        <a:bodyPr/>
        <a:lstStyle/>
        <a:p>
          <a:endParaRPr lang="en-US"/>
        </a:p>
      </dgm:t>
    </dgm:pt>
    <dgm:pt modelId="{56076DD9-858A-C144-B304-87EFBE88B413}" type="sibTrans" cxnId="{AAA9A103-A70B-EA42-8452-A983BF6039FB}">
      <dgm:prSet/>
      <dgm:spPr/>
      <dgm:t>
        <a:bodyPr/>
        <a:lstStyle/>
        <a:p>
          <a:endParaRPr lang="en-US"/>
        </a:p>
      </dgm:t>
    </dgm:pt>
    <dgm:pt modelId="{2A9C2D18-95D9-C74E-A646-0DB80A487E99}" type="pres">
      <dgm:prSet presAssocID="{8C464E78-B813-5B4E-BA5E-1C643544375D}" presName="linearFlow" presStyleCnt="0">
        <dgm:presLayoutVars>
          <dgm:resizeHandles val="exact"/>
        </dgm:presLayoutVars>
      </dgm:prSet>
      <dgm:spPr/>
    </dgm:pt>
    <dgm:pt modelId="{777FCDDD-68FC-5E4F-ABB3-125F79DC989C}" type="pres">
      <dgm:prSet presAssocID="{5E37B86C-B0A0-E548-A34F-0E2D822BE15A}" presName="node" presStyleLbl="node1" presStyleIdx="0" presStyleCnt="7" custScaleX="225203">
        <dgm:presLayoutVars>
          <dgm:bulletEnabled val="1"/>
        </dgm:presLayoutVars>
      </dgm:prSet>
      <dgm:spPr/>
    </dgm:pt>
    <dgm:pt modelId="{EC5E5782-3137-F34E-8050-290DD49FD068}" type="pres">
      <dgm:prSet presAssocID="{B9313514-9203-664A-9BEA-4C82D57CD510}" presName="sibTrans" presStyleLbl="sibTrans2D1" presStyleIdx="0" presStyleCnt="6"/>
      <dgm:spPr/>
    </dgm:pt>
    <dgm:pt modelId="{55451979-0773-CE41-88AE-81CF9AC919B5}" type="pres">
      <dgm:prSet presAssocID="{B9313514-9203-664A-9BEA-4C82D57CD510}" presName="connectorText" presStyleLbl="sibTrans2D1" presStyleIdx="0" presStyleCnt="6"/>
      <dgm:spPr/>
    </dgm:pt>
    <dgm:pt modelId="{04694E48-C86A-7F44-9933-593FD36CB7A4}" type="pres">
      <dgm:prSet presAssocID="{DC60F767-D84E-124E-8081-E4F913377591}" presName="node" presStyleLbl="node1" presStyleIdx="1" presStyleCnt="7" custScaleX="226532">
        <dgm:presLayoutVars>
          <dgm:bulletEnabled val="1"/>
        </dgm:presLayoutVars>
      </dgm:prSet>
      <dgm:spPr/>
    </dgm:pt>
    <dgm:pt modelId="{70015A06-85D8-1640-B113-023901A90DC4}" type="pres">
      <dgm:prSet presAssocID="{0E04D2ED-542F-7740-A112-27F9E310E287}" presName="sibTrans" presStyleLbl="sibTrans2D1" presStyleIdx="1" presStyleCnt="6"/>
      <dgm:spPr/>
    </dgm:pt>
    <dgm:pt modelId="{E306F705-4A43-2B4D-881B-BCF660A46449}" type="pres">
      <dgm:prSet presAssocID="{0E04D2ED-542F-7740-A112-27F9E310E287}" presName="connectorText" presStyleLbl="sibTrans2D1" presStyleIdx="1" presStyleCnt="6"/>
      <dgm:spPr/>
    </dgm:pt>
    <dgm:pt modelId="{4D2B28E8-D179-574B-9F86-2B444D84603B}" type="pres">
      <dgm:prSet presAssocID="{13A8B705-F328-F544-BE4D-18F84B23C3BD}" presName="node" presStyleLbl="node1" presStyleIdx="2" presStyleCnt="7" custScaleX="226532">
        <dgm:presLayoutVars>
          <dgm:bulletEnabled val="1"/>
        </dgm:presLayoutVars>
      </dgm:prSet>
      <dgm:spPr/>
    </dgm:pt>
    <dgm:pt modelId="{354A0531-B174-C146-A17A-2BCA19AB824C}" type="pres">
      <dgm:prSet presAssocID="{84C84BD8-8058-6440-B33D-1CA1CB2E122C}" presName="sibTrans" presStyleLbl="sibTrans2D1" presStyleIdx="2" presStyleCnt="6"/>
      <dgm:spPr/>
    </dgm:pt>
    <dgm:pt modelId="{7BD7E127-D3C5-9A42-A219-A87FFD58457A}" type="pres">
      <dgm:prSet presAssocID="{84C84BD8-8058-6440-B33D-1CA1CB2E122C}" presName="connectorText" presStyleLbl="sibTrans2D1" presStyleIdx="2" presStyleCnt="6"/>
      <dgm:spPr/>
    </dgm:pt>
    <dgm:pt modelId="{11538BF8-A2FB-1A46-94BC-EB318A15DD9D}" type="pres">
      <dgm:prSet presAssocID="{1852D534-DDD7-744B-B8EA-36322EC65261}" presName="node" presStyleLbl="node1" presStyleIdx="3" presStyleCnt="7" custScaleX="225254">
        <dgm:presLayoutVars>
          <dgm:bulletEnabled val="1"/>
        </dgm:presLayoutVars>
      </dgm:prSet>
      <dgm:spPr/>
    </dgm:pt>
    <dgm:pt modelId="{0FFA27A4-FADD-0A4E-844B-C07557B50856}" type="pres">
      <dgm:prSet presAssocID="{56076DD9-858A-C144-B304-87EFBE88B413}" presName="sibTrans" presStyleLbl="sibTrans2D1" presStyleIdx="3" presStyleCnt="6"/>
      <dgm:spPr/>
    </dgm:pt>
    <dgm:pt modelId="{89D05545-16A2-8247-8624-2998699B86FC}" type="pres">
      <dgm:prSet presAssocID="{56076DD9-858A-C144-B304-87EFBE88B413}" presName="connectorText" presStyleLbl="sibTrans2D1" presStyleIdx="3" presStyleCnt="6"/>
      <dgm:spPr/>
    </dgm:pt>
    <dgm:pt modelId="{64620BD6-6B8B-E447-84D6-1EC1A264A0BA}" type="pres">
      <dgm:prSet presAssocID="{4F07BA4E-DDE9-0C42-BFF1-C51636CDDDCD}" presName="node" presStyleLbl="node1" presStyleIdx="4" presStyleCnt="7" custScaleX="226532">
        <dgm:presLayoutVars>
          <dgm:bulletEnabled val="1"/>
        </dgm:presLayoutVars>
      </dgm:prSet>
      <dgm:spPr/>
    </dgm:pt>
    <dgm:pt modelId="{E3C5F2F4-DE7A-AB42-A0DA-DC10A21B021E}" type="pres">
      <dgm:prSet presAssocID="{B766D13A-E47C-8840-98C1-1B26ED6F107C}" presName="sibTrans" presStyleLbl="sibTrans2D1" presStyleIdx="4" presStyleCnt="6"/>
      <dgm:spPr/>
    </dgm:pt>
    <dgm:pt modelId="{0CB544DF-8737-D745-B078-A957E3E17954}" type="pres">
      <dgm:prSet presAssocID="{B766D13A-E47C-8840-98C1-1B26ED6F107C}" presName="connectorText" presStyleLbl="sibTrans2D1" presStyleIdx="4" presStyleCnt="6"/>
      <dgm:spPr/>
    </dgm:pt>
    <dgm:pt modelId="{BBE1FD42-7898-3D4E-85D1-B4D467D3299B}" type="pres">
      <dgm:prSet presAssocID="{0CD9769E-5137-7640-992E-AB8CDB4EE9BC}" presName="node" presStyleLbl="node1" presStyleIdx="5" presStyleCnt="7" custScaleX="226532">
        <dgm:presLayoutVars>
          <dgm:bulletEnabled val="1"/>
        </dgm:presLayoutVars>
      </dgm:prSet>
      <dgm:spPr/>
    </dgm:pt>
    <dgm:pt modelId="{6FFDEB5C-DB84-C447-B563-D19755230868}" type="pres">
      <dgm:prSet presAssocID="{454B5825-1B56-7E43-8C70-A909743EAD4F}" presName="sibTrans" presStyleLbl="sibTrans2D1" presStyleIdx="5" presStyleCnt="6"/>
      <dgm:spPr/>
    </dgm:pt>
    <dgm:pt modelId="{D935F22F-23BA-B343-81F4-4818B5153F24}" type="pres">
      <dgm:prSet presAssocID="{454B5825-1B56-7E43-8C70-A909743EAD4F}" presName="connectorText" presStyleLbl="sibTrans2D1" presStyleIdx="5" presStyleCnt="6"/>
      <dgm:spPr/>
    </dgm:pt>
    <dgm:pt modelId="{9CB29767-B200-E44E-8B24-7BC15ECBC62D}" type="pres">
      <dgm:prSet presAssocID="{74860CFD-8F3C-F742-9722-F2F891C62E06}" presName="node" presStyleLbl="node1" presStyleIdx="6" presStyleCnt="7" custScaleX="224236">
        <dgm:presLayoutVars>
          <dgm:bulletEnabled val="1"/>
        </dgm:presLayoutVars>
      </dgm:prSet>
      <dgm:spPr/>
    </dgm:pt>
  </dgm:ptLst>
  <dgm:cxnLst>
    <dgm:cxn modelId="{AAA9A103-A70B-EA42-8452-A983BF6039FB}" srcId="{8C464E78-B813-5B4E-BA5E-1C643544375D}" destId="{1852D534-DDD7-744B-B8EA-36322EC65261}" srcOrd="3" destOrd="0" parTransId="{1468C147-8C94-2843-AD0E-16FACA2B0EB9}" sibTransId="{56076DD9-858A-C144-B304-87EFBE88B413}"/>
    <dgm:cxn modelId="{7D7B7B13-2C39-1B47-8637-C2230DA55E81}" type="presOf" srcId="{DC60F767-D84E-124E-8081-E4F913377591}" destId="{04694E48-C86A-7F44-9933-593FD36CB7A4}" srcOrd="0" destOrd="0" presId="urn:microsoft.com/office/officeart/2005/8/layout/process2"/>
    <dgm:cxn modelId="{AAF0171D-CEC9-DB42-A14D-BE165CB37B5D}" type="presOf" srcId="{56076DD9-858A-C144-B304-87EFBE88B413}" destId="{89D05545-16A2-8247-8624-2998699B86FC}" srcOrd="1" destOrd="0" presId="urn:microsoft.com/office/officeart/2005/8/layout/process2"/>
    <dgm:cxn modelId="{1142F825-3A31-D84A-A679-3C124ADB2365}" type="presOf" srcId="{5E37B86C-B0A0-E548-A34F-0E2D822BE15A}" destId="{777FCDDD-68FC-5E4F-ABB3-125F79DC989C}" srcOrd="0" destOrd="0" presId="urn:microsoft.com/office/officeart/2005/8/layout/process2"/>
    <dgm:cxn modelId="{5C045136-E397-D047-A90E-DE8D07F8D08B}" srcId="{8C464E78-B813-5B4E-BA5E-1C643544375D}" destId="{74860CFD-8F3C-F742-9722-F2F891C62E06}" srcOrd="6" destOrd="0" parTransId="{A1EF7F3E-F15A-464F-B86B-4296E5280105}" sibTransId="{E96610CE-F1D1-4D45-BBBD-F5F8ACDF484F}"/>
    <dgm:cxn modelId="{E169E336-7BBC-9A4C-A706-AA63108BC88A}" srcId="{8C464E78-B813-5B4E-BA5E-1C643544375D}" destId="{4F07BA4E-DDE9-0C42-BFF1-C51636CDDDCD}" srcOrd="4" destOrd="0" parTransId="{E7C3F7C9-543E-8C4E-9132-DE307992540B}" sibTransId="{B766D13A-E47C-8840-98C1-1B26ED6F107C}"/>
    <dgm:cxn modelId="{0518B938-6F17-AD41-A9E1-76388623A9BE}" type="presOf" srcId="{1852D534-DDD7-744B-B8EA-36322EC65261}" destId="{11538BF8-A2FB-1A46-94BC-EB318A15DD9D}" srcOrd="0" destOrd="0" presId="urn:microsoft.com/office/officeart/2005/8/layout/process2"/>
    <dgm:cxn modelId="{8DADA64A-C188-E64D-9217-CE2489D9129C}" srcId="{8C464E78-B813-5B4E-BA5E-1C643544375D}" destId="{5E37B86C-B0A0-E548-A34F-0E2D822BE15A}" srcOrd="0" destOrd="0" parTransId="{0AA9C824-781C-F24F-B8D3-409D54870850}" sibTransId="{B9313514-9203-664A-9BEA-4C82D57CD510}"/>
    <dgm:cxn modelId="{E172E251-4EE4-6C40-943D-197E3C46E100}" type="presOf" srcId="{13A8B705-F328-F544-BE4D-18F84B23C3BD}" destId="{4D2B28E8-D179-574B-9F86-2B444D84603B}" srcOrd="0" destOrd="0" presId="urn:microsoft.com/office/officeart/2005/8/layout/process2"/>
    <dgm:cxn modelId="{9C454866-B7FD-7B4A-A489-D8E8876CEEEB}" srcId="{8C464E78-B813-5B4E-BA5E-1C643544375D}" destId="{13A8B705-F328-F544-BE4D-18F84B23C3BD}" srcOrd="2" destOrd="0" parTransId="{62FA288F-7BC3-A24A-BF63-C5C7B7BFBE45}" sibTransId="{84C84BD8-8058-6440-B33D-1CA1CB2E122C}"/>
    <dgm:cxn modelId="{C890D56C-2E43-1F4D-8688-A46860CE1B53}" type="presOf" srcId="{84C84BD8-8058-6440-B33D-1CA1CB2E122C}" destId="{354A0531-B174-C146-A17A-2BCA19AB824C}" srcOrd="0" destOrd="0" presId="urn:microsoft.com/office/officeart/2005/8/layout/process2"/>
    <dgm:cxn modelId="{5F223271-30D9-384F-8280-803AD40F1571}" type="presOf" srcId="{8C464E78-B813-5B4E-BA5E-1C643544375D}" destId="{2A9C2D18-95D9-C74E-A646-0DB80A487E99}" srcOrd="0" destOrd="0" presId="urn:microsoft.com/office/officeart/2005/8/layout/process2"/>
    <dgm:cxn modelId="{76F3827A-AC0E-2848-9D5C-42E03B06D34F}" type="presOf" srcId="{B9313514-9203-664A-9BEA-4C82D57CD510}" destId="{55451979-0773-CE41-88AE-81CF9AC919B5}" srcOrd="1" destOrd="0" presId="urn:microsoft.com/office/officeart/2005/8/layout/process2"/>
    <dgm:cxn modelId="{A7D58B9B-8391-2C41-A522-6825199471C6}" type="presOf" srcId="{0CD9769E-5137-7640-992E-AB8CDB4EE9BC}" destId="{BBE1FD42-7898-3D4E-85D1-B4D467D3299B}" srcOrd="0" destOrd="0" presId="urn:microsoft.com/office/officeart/2005/8/layout/process2"/>
    <dgm:cxn modelId="{32468C9D-EA52-7041-A872-853C34D417F4}" type="presOf" srcId="{454B5825-1B56-7E43-8C70-A909743EAD4F}" destId="{D935F22F-23BA-B343-81F4-4818B5153F24}" srcOrd="1" destOrd="0" presId="urn:microsoft.com/office/officeart/2005/8/layout/process2"/>
    <dgm:cxn modelId="{8831CAA2-831A-A84D-98A3-047E36F3E685}" srcId="{8C464E78-B813-5B4E-BA5E-1C643544375D}" destId="{DC60F767-D84E-124E-8081-E4F913377591}" srcOrd="1" destOrd="0" parTransId="{FFA879B3-9DCD-D749-B63E-6501BA4AAE7A}" sibTransId="{0E04D2ED-542F-7740-A112-27F9E310E287}"/>
    <dgm:cxn modelId="{12E52EA6-3232-F447-A1F3-52A483581F15}" type="presOf" srcId="{454B5825-1B56-7E43-8C70-A909743EAD4F}" destId="{6FFDEB5C-DB84-C447-B563-D19755230868}" srcOrd="0" destOrd="0" presId="urn:microsoft.com/office/officeart/2005/8/layout/process2"/>
    <dgm:cxn modelId="{D2E990BA-988C-334C-BE3D-F7551E4CEEF5}" srcId="{8C464E78-B813-5B4E-BA5E-1C643544375D}" destId="{0CD9769E-5137-7640-992E-AB8CDB4EE9BC}" srcOrd="5" destOrd="0" parTransId="{573D69A0-9877-4441-B8FB-EA5B257AFA68}" sibTransId="{454B5825-1B56-7E43-8C70-A909743EAD4F}"/>
    <dgm:cxn modelId="{287689BC-58E3-F944-AD9D-BC1C0B54D5F7}" type="presOf" srcId="{B9313514-9203-664A-9BEA-4C82D57CD510}" destId="{EC5E5782-3137-F34E-8050-290DD49FD068}" srcOrd="0" destOrd="0" presId="urn:microsoft.com/office/officeart/2005/8/layout/process2"/>
    <dgm:cxn modelId="{9A82F2C1-0C71-6448-BF4F-B38476BF006E}" type="presOf" srcId="{B766D13A-E47C-8840-98C1-1B26ED6F107C}" destId="{0CB544DF-8737-D745-B078-A957E3E17954}" srcOrd="1" destOrd="0" presId="urn:microsoft.com/office/officeart/2005/8/layout/process2"/>
    <dgm:cxn modelId="{D9CC52C7-DDB0-2F49-B2D1-51A00CB2FE24}" type="presOf" srcId="{0E04D2ED-542F-7740-A112-27F9E310E287}" destId="{E306F705-4A43-2B4D-881B-BCF660A46449}" srcOrd="1" destOrd="0" presId="urn:microsoft.com/office/officeart/2005/8/layout/process2"/>
    <dgm:cxn modelId="{F576B8C8-DA7C-864E-B837-2069ADA7B5FB}" type="presOf" srcId="{56076DD9-858A-C144-B304-87EFBE88B413}" destId="{0FFA27A4-FADD-0A4E-844B-C07557B50856}" srcOrd="0" destOrd="0" presId="urn:microsoft.com/office/officeart/2005/8/layout/process2"/>
    <dgm:cxn modelId="{2D2BCDC8-B106-B44D-8560-4E65B519B227}" type="presOf" srcId="{4F07BA4E-DDE9-0C42-BFF1-C51636CDDDCD}" destId="{64620BD6-6B8B-E447-84D6-1EC1A264A0BA}" srcOrd="0" destOrd="0" presId="urn:microsoft.com/office/officeart/2005/8/layout/process2"/>
    <dgm:cxn modelId="{076FDDCE-E147-F340-808B-C8814EC85BAB}" type="presOf" srcId="{0E04D2ED-542F-7740-A112-27F9E310E287}" destId="{70015A06-85D8-1640-B113-023901A90DC4}" srcOrd="0" destOrd="0" presId="urn:microsoft.com/office/officeart/2005/8/layout/process2"/>
    <dgm:cxn modelId="{1FD99AE0-3AF5-AF4F-ACDD-D7714C9AA719}" type="presOf" srcId="{74860CFD-8F3C-F742-9722-F2F891C62E06}" destId="{9CB29767-B200-E44E-8B24-7BC15ECBC62D}" srcOrd="0" destOrd="0" presId="urn:microsoft.com/office/officeart/2005/8/layout/process2"/>
    <dgm:cxn modelId="{C397A4E1-3A4B-C34E-A84B-F4CCD03F1079}" type="presOf" srcId="{B766D13A-E47C-8840-98C1-1B26ED6F107C}" destId="{E3C5F2F4-DE7A-AB42-A0DA-DC10A21B021E}" srcOrd="0" destOrd="0" presId="urn:microsoft.com/office/officeart/2005/8/layout/process2"/>
    <dgm:cxn modelId="{259005EF-DA55-5F41-8815-846E2F5104B7}" type="presOf" srcId="{84C84BD8-8058-6440-B33D-1CA1CB2E122C}" destId="{7BD7E127-D3C5-9A42-A219-A87FFD58457A}" srcOrd="1" destOrd="0" presId="urn:microsoft.com/office/officeart/2005/8/layout/process2"/>
    <dgm:cxn modelId="{38676FA3-2C0A-3647-82FF-4A526D3AD704}" type="presParOf" srcId="{2A9C2D18-95D9-C74E-A646-0DB80A487E99}" destId="{777FCDDD-68FC-5E4F-ABB3-125F79DC989C}" srcOrd="0" destOrd="0" presId="urn:microsoft.com/office/officeart/2005/8/layout/process2"/>
    <dgm:cxn modelId="{E4BA2E67-B891-5E45-83ED-6723B787CF0C}" type="presParOf" srcId="{2A9C2D18-95D9-C74E-A646-0DB80A487E99}" destId="{EC5E5782-3137-F34E-8050-290DD49FD068}" srcOrd="1" destOrd="0" presId="urn:microsoft.com/office/officeart/2005/8/layout/process2"/>
    <dgm:cxn modelId="{CDDAC059-A29C-0A42-A71D-0B849F124B3B}" type="presParOf" srcId="{EC5E5782-3137-F34E-8050-290DD49FD068}" destId="{55451979-0773-CE41-88AE-81CF9AC919B5}" srcOrd="0" destOrd="0" presId="urn:microsoft.com/office/officeart/2005/8/layout/process2"/>
    <dgm:cxn modelId="{1FA0817B-FE5F-4F42-A67A-76FFE13EC242}" type="presParOf" srcId="{2A9C2D18-95D9-C74E-A646-0DB80A487E99}" destId="{04694E48-C86A-7F44-9933-593FD36CB7A4}" srcOrd="2" destOrd="0" presId="urn:microsoft.com/office/officeart/2005/8/layout/process2"/>
    <dgm:cxn modelId="{792BB9E1-635B-E644-BED6-CF058BEADB63}" type="presParOf" srcId="{2A9C2D18-95D9-C74E-A646-0DB80A487E99}" destId="{70015A06-85D8-1640-B113-023901A90DC4}" srcOrd="3" destOrd="0" presId="urn:microsoft.com/office/officeart/2005/8/layout/process2"/>
    <dgm:cxn modelId="{44D737EF-7210-E84A-AFCF-B2DF25D2D91B}" type="presParOf" srcId="{70015A06-85D8-1640-B113-023901A90DC4}" destId="{E306F705-4A43-2B4D-881B-BCF660A46449}" srcOrd="0" destOrd="0" presId="urn:microsoft.com/office/officeart/2005/8/layout/process2"/>
    <dgm:cxn modelId="{143678C3-8097-9B4D-8DFE-F0BB3110E917}" type="presParOf" srcId="{2A9C2D18-95D9-C74E-A646-0DB80A487E99}" destId="{4D2B28E8-D179-574B-9F86-2B444D84603B}" srcOrd="4" destOrd="0" presId="urn:microsoft.com/office/officeart/2005/8/layout/process2"/>
    <dgm:cxn modelId="{AE94EE36-B965-244F-BED0-7800C2842485}" type="presParOf" srcId="{2A9C2D18-95D9-C74E-A646-0DB80A487E99}" destId="{354A0531-B174-C146-A17A-2BCA19AB824C}" srcOrd="5" destOrd="0" presId="urn:microsoft.com/office/officeart/2005/8/layout/process2"/>
    <dgm:cxn modelId="{A2019C9F-0651-9B40-B096-113E01DC4B0A}" type="presParOf" srcId="{354A0531-B174-C146-A17A-2BCA19AB824C}" destId="{7BD7E127-D3C5-9A42-A219-A87FFD58457A}" srcOrd="0" destOrd="0" presId="urn:microsoft.com/office/officeart/2005/8/layout/process2"/>
    <dgm:cxn modelId="{31A5EE19-593A-4C4A-8024-A07FD2847A40}" type="presParOf" srcId="{2A9C2D18-95D9-C74E-A646-0DB80A487E99}" destId="{11538BF8-A2FB-1A46-94BC-EB318A15DD9D}" srcOrd="6" destOrd="0" presId="urn:microsoft.com/office/officeart/2005/8/layout/process2"/>
    <dgm:cxn modelId="{685106C8-60ED-C34B-AED4-F6AE9C0E3E49}" type="presParOf" srcId="{2A9C2D18-95D9-C74E-A646-0DB80A487E99}" destId="{0FFA27A4-FADD-0A4E-844B-C07557B50856}" srcOrd="7" destOrd="0" presId="urn:microsoft.com/office/officeart/2005/8/layout/process2"/>
    <dgm:cxn modelId="{EA4954FC-2B98-544B-924F-A9AB363443F1}" type="presParOf" srcId="{0FFA27A4-FADD-0A4E-844B-C07557B50856}" destId="{89D05545-16A2-8247-8624-2998699B86FC}" srcOrd="0" destOrd="0" presId="urn:microsoft.com/office/officeart/2005/8/layout/process2"/>
    <dgm:cxn modelId="{F57FF41E-EBFE-9541-8592-1991EEEDD579}" type="presParOf" srcId="{2A9C2D18-95D9-C74E-A646-0DB80A487E99}" destId="{64620BD6-6B8B-E447-84D6-1EC1A264A0BA}" srcOrd="8" destOrd="0" presId="urn:microsoft.com/office/officeart/2005/8/layout/process2"/>
    <dgm:cxn modelId="{38165D55-5AB8-434C-BFE2-7BDF6D0884A0}" type="presParOf" srcId="{2A9C2D18-95D9-C74E-A646-0DB80A487E99}" destId="{E3C5F2F4-DE7A-AB42-A0DA-DC10A21B021E}" srcOrd="9" destOrd="0" presId="urn:microsoft.com/office/officeart/2005/8/layout/process2"/>
    <dgm:cxn modelId="{3DDB946E-B611-394C-B88E-F36CA3945A79}" type="presParOf" srcId="{E3C5F2F4-DE7A-AB42-A0DA-DC10A21B021E}" destId="{0CB544DF-8737-D745-B078-A957E3E17954}" srcOrd="0" destOrd="0" presId="urn:microsoft.com/office/officeart/2005/8/layout/process2"/>
    <dgm:cxn modelId="{E84C2127-202D-5642-874E-463672586AF0}" type="presParOf" srcId="{2A9C2D18-95D9-C74E-A646-0DB80A487E99}" destId="{BBE1FD42-7898-3D4E-85D1-B4D467D3299B}" srcOrd="10" destOrd="0" presId="urn:microsoft.com/office/officeart/2005/8/layout/process2"/>
    <dgm:cxn modelId="{FBDBA5EE-86F1-EE4B-9CCC-843EFE0E9442}" type="presParOf" srcId="{2A9C2D18-95D9-C74E-A646-0DB80A487E99}" destId="{6FFDEB5C-DB84-C447-B563-D19755230868}" srcOrd="11" destOrd="0" presId="urn:microsoft.com/office/officeart/2005/8/layout/process2"/>
    <dgm:cxn modelId="{281E5989-7349-8B4F-B161-132CC6007162}" type="presParOf" srcId="{6FFDEB5C-DB84-C447-B563-D19755230868}" destId="{D935F22F-23BA-B343-81F4-4818B5153F24}" srcOrd="0" destOrd="0" presId="urn:microsoft.com/office/officeart/2005/8/layout/process2"/>
    <dgm:cxn modelId="{19E2E564-9B67-284A-B586-05ECEB620120}" type="presParOf" srcId="{2A9C2D18-95D9-C74E-A646-0DB80A487E99}" destId="{9CB29767-B200-E44E-8B24-7BC15ECBC62D}"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F780E6C-7D37-504B-81DF-F7125B52090F}"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D5C58728-5E09-F948-8E24-A19E317583C7}">
      <dgm:prSet phldrT="[Text]"/>
      <dgm:spPr/>
      <dgm:t>
        <a:bodyPr/>
        <a:lstStyle/>
        <a:p>
          <a:r>
            <a:rPr lang="en-US" dirty="0"/>
            <a:t>Lifelong</a:t>
          </a:r>
        </a:p>
      </dgm:t>
    </dgm:pt>
    <dgm:pt modelId="{423B60DC-F39F-414A-986C-C4B69BC9F4F3}" type="parTrans" cxnId="{B8010513-87FE-BA4D-A7D3-668D2B7BA859}">
      <dgm:prSet/>
      <dgm:spPr/>
      <dgm:t>
        <a:bodyPr/>
        <a:lstStyle/>
        <a:p>
          <a:endParaRPr lang="en-US"/>
        </a:p>
      </dgm:t>
    </dgm:pt>
    <dgm:pt modelId="{1A551879-7115-B74E-BF93-0EB531E13D8F}" type="sibTrans" cxnId="{B8010513-87FE-BA4D-A7D3-668D2B7BA859}">
      <dgm:prSet/>
      <dgm:spPr/>
      <dgm:t>
        <a:bodyPr/>
        <a:lstStyle/>
        <a:p>
          <a:endParaRPr lang="en-US"/>
        </a:p>
      </dgm:t>
    </dgm:pt>
    <dgm:pt modelId="{F44D40DD-1ABC-FB4C-9BB1-19853C3186FB}">
      <dgm:prSet phldrT="[Text]"/>
      <dgm:spPr>
        <a:solidFill>
          <a:schemeClr val="accent2"/>
        </a:solidFill>
      </dgm:spPr>
      <dgm:t>
        <a:bodyPr/>
        <a:lstStyle/>
        <a:p>
          <a:r>
            <a:rPr lang="en-US" b="1" dirty="0">
              <a:solidFill>
                <a:schemeClr val="tx1"/>
              </a:solidFill>
            </a:rPr>
            <a:t>Intergenerational Focus</a:t>
          </a:r>
        </a:p>
      </dgm:t>
    </dgm:pt>
    <dgm:pt modelId="{0D9C620A-961C-2A4A-8B7A-F61D3A4DEAF0}" type="parTrans" cxnId="{95A94086-E34F-FE47-AB91-9ABDA42B661E}">
      <dgm:prSet/>
      <dgm:spPr/>
      <dgm:t>
        <a:bodyPr/>
        <a:lstStyle/>
        <a:p>
          <a:endParaRPr lang="en-US"/>
        </a:p>
      </dgm:t>
    </dgm:pt>
    <dgm:pt modelId="{D1983B29-92DA-2447-AA77-9F7FF3E835F3}" type="sibTrans" cxnId="{95A94086-E34F-FE47-AB91-9ABDA42B661E}">
      <dgm:prSet/>
      <dgm:spPr/>
      <dgm:t>
        <a:bodyPr/>
        <a:lstStyle/>
        <a:p>
          <a:endParaRPr lang="en-US"/>
        </a:p>
      </dgm:t>
    </dgm:pt>
    <dgm:pt modelId="{D4E110C0-ABF5-0E4D-B98F-1CBFE80BBD28}">
      <dgm:prSet phldrT="[Text]"/>
      <dgm:spPr>
        <a:solidFill>
          <a:schemeClr val="accent4"/>
        </a:solidFill>
      </dgm:spPr>
      <dgm:t>
        <a:bodyPr/>
        <a:lstStyle/>
        <a:p>
          <a:r>
            <a:rPr lang="en-US" b="1" dirty="0">
              <a:solidFill>
                <a:schemeClr val="tx1"/>
              </a:solidFill>
            </a:rPr>
            <a:t>Worship Focus</a:t>
          </a:r>
        </a:p>
      </dgm:t>
    </dgm:pt>
    <dgm:pt modelId="{34352E25-0BD9-5A45-AE7D-2C014C090060}" type="parTrans" cxnId="{47C20433-970D-D746-B698-08131BFA10CB}">
      <dgm:prSet/>
      <dgm:spPr/>
      <dgm:t>
        <a:bodyPr/>
        <a:lstStyle/>
        <a:p>
          <a:endParaRPr lang="en-US"/>
        </a:p>
      </dgm:t>
    </dgm:pt>
    <dgm:pt modelId="{24597135-53D9-E34F-A6CE-EF19462042C8}" type="sibTrans" cxnId="{47C20433-970D-D746-B698-08131BFA10CB}">
      <dgm:prSet/>
      <dgm:spPr/>
      <dgm:t>
        <a:bodyPr/>
        <a:lstStyle/>
        <a:p>
          <a:endParaRPr lang="en-US"/>
        </a:p>
      </dgm:t>
    </dgm:pt>
    <dgm:pt modelId="{50A1D2BD-11D6-CC46-8BDC-C5CA66CDADF3}">
      <dgm:prSet phldrT="[Text]"/>
      <dgm:spPr>
        <a:solidFill>
          <a:schemeClr val="accent6"/>
        </a:solidFill>
      </dgm:spPr>
      <dgm:t>
        <a:bodyPr/>
        <a:lstStyle/>
        <a:p>
          <a:r>
            <a:rPr lang="en-US" b="1" dirty="0">
              <a:solidFill>
                <a:schemeClr val="tx1"/>
              </a:solidFill>
            </a:rPr>
            <a:t>Thematic Focus</a:t>
          </a:r>
        </a:p>
      </dgm:t>
    </dgm:pt>
    <dgm:pt modelId="{09A7F6FB-561A-0346-B4A2-86262EF75862}" type="parTrans" cxnId="{7EEFB230-D3C5-964C-AE44-D2B1A98D3516}">
      <dgm:prSet/>
      <dgm:spPr/>
      <dgm:t>
        <a:bodyPr/>
        <a:lstStyle/>
        <a:p>
          <a:endParaRPr lang="en-US"/>
        </a:p>
      </dgm:t>
    </dgm:pt>
    <dgm:pt modelId="{647B2238-2A62-4349-A41E-641357554CFC}" type="sibTrans" cxnId="{7EEFB230-D3C5-964C-AE44-D2B1A98D3516}">
      <dgm:prSet/>
      <dgm:spPr/>
      <dgm:t>
        <a:bodyPr/>
        <a:lstStyle/>
        <a:p>
          <a:endParaRPr lang="en-US"/>
        </a:p>
      </dgm:t>
    </dgm:pt>
    <dgm:pt modelId="{FD995AFB-ECBC-684B-B540-E5741CD6519C}">
      <dgm:prSet phldrT="[Text]"/>
      <dgm:spPr>
        <a:solidFill>
          <a:srgbClr val="C00000"/>
        </a:solidFill>
      </dgm:spPr>
      <dgm:t>
        <a:bodyPr/>
        <a:lstStyle/>
        <a:p>
          <a:r>
            <a:rPr lang="en-US" b="1" dirty="0">
              <a:solidFill>
                <a:schemeClr val="tx1"/>
              </a:solidFill>
            </a:rPr>
            <a:t>Life Stage Focus</a:t>
          </a:r>
        </a:p>
      </dgm:t>
    </dgm:pt>
    <dgm:pt modelId="{C0536A4D-A9F9-4D47-BC2D-1BC4136A07BF}" type="parTrans" cxnId="{A48A6B53-36BA-B742-B831-EAC0FF9DCEF0}">
      <dgm:prSet/>
      <dgm:spPr/>
      <dgm:t>
        <a:bodyPr/>
        <a:lstStyle/>
        <a:p>
          <a:endParaRPr lang="en-US"/>
        </a:p>
      </dgm:t>
    </dgm:pt>
    <dgm:pt modelId="{B82D50B5-3571-5041-A81B-C697076429A7}" type="sibTrans" cxnId="{A48A6B53-36BA-B742-B831-EAC0FF9DCEF0}">
      <dgm:prSet/>
      <dgm:spPr/>
      <dgm:t>
        <a:bodyPr/>
        <a:lstStyle/>
        <a:p>
          <a:endParaRPr lang="en-US"/>
        </a:p>
      </dgm:t>
    </dgm:pt>
    <dgm:pt modelId="{6B95CDDC-3874-4642-BA25-AC1C02C590ED}" type="pres">
      <dgm:prSet presAssocID="{EF780E6C-7D37-504B-81DF-F7125B52090F}" presName="cycle" presStyleCnt="0">
        <dgm:presLayoutVars>
          <dgm:chMax val="1"/>
          <dgm:dir/>
          <dgm:animLvl val="ctr"/>
          <dgm:resizeHandles val="exact"/>
        </dgm:presLayoutVars>
      </dgm:prSet>
      <dgm:spPr/>
    </dgm:pt>
    <dgm:pt modelId="{9DD680C2-E281-3C43-97B7-09E54092F164}" type="pres">
      <dgm:prSet presAssocID="{D5C58728-5E09-F948-8E24-A19E317583C7}" presName="centerShape" presStyleLbl="node0" presStyleIdx="0" presStyleCnt="1"/>
      <dgm:spPr/>
    </dgm:pt>
    <dgm:pt modelId="{245DDDC6-78FB-134F-924A-CBDA6EC98AB0}" type="pres">
      <dgm:prSet presAssocID="{0D9C620A-961C-2A4A-8B7A-F61D3A4DEAF0}" presName="parTrans" presStyleLbl="bgSibTrans2D1" presStyleIdx="0" presStyleCnt="4"/>
      <dgm:spPr/>
    </dgm:pt>
    <dgm:pt modelId="{852D46DF-C5A2-6440-A868-27BB01CF796F}" type="pres">
      <dgm:prSet presAssocID="{F44D40DD-1ABC-FB4C-9BB1-19853C3186FB}" presName="node" presStyleLbl="node1" presStyleIdx="0" presStyleCnt="4">
        <dgm:presLayoutVars>
          <dgm:bulletEnabled val="1"/>
        </dgm:presLayoutVars>
      </dgm:prSet>
      <dgm:spPr/>
    </dgm:pt>
    <dgm:pt modelId="{01CEA945-00CC-B24A-9328-60F425D135B8}" type="pres">
      <dgm:prSet presAssocID="{34352E25-0BD9-5A45-AE7D-2C014C090060}" presName="parTrans" presStyleLbl="bgSibTrans2D1" presStyleIdx="1" presStyleCnt="4"/>
      <dgm:spPr/>
    </dgm:pt>
    <dgm:pt modelId="{FFA29C9C-F7C5-214E-B82C-F3FB85251482}" type="pres">
      <dgm:prSet presAssocID="{D4E110C0-ABF5-0E4D-B98F-1CBFE80BBD28}" presName="node" presStyleLbl="node1" presStyleIdx="1" presStyleCnt="4">
        <dgm:presLayoutVars>
          <dgm:bulletEnabled val="1"/>
        </dgm:presLayoutVars>
      </dgm:prSet>
      <dgm:spPr/>
    </dgm:pt>
    <dgm:pt modelId="{22D64367-3396-BD4E-A720-37316452CA45}" type="pres">
      <dgm:prSet presAssocID="{09A7F6FB-561A-0346-B4A2-86262EF75862}" presName="parTrans" presStyleLbl="bgSibTrans2D1" presStyleIdx="2" presStyleCnt="4"/>
      <dgm:spPr/>
    </dgm:pt>
    <dgm:pt modelId="{5B8402C3-E551-9643-B624-DC8A6753F90C}" type="pres">
      <dgm:prSet presAssocID="{50A1D2BD-11D6-CC46-8BDC-C5CA66CDADF3}" presName="node" presStyleLbl="node1" presStyleIdx="2" presStyleCnt="4">
        <dgm:presLayoutVars>
          <dgm:bulletEnabled val="1"/>
        </dgm:presLayoutVars>
      </dgm:prSet>
      <dgm:spPr/>
    </dgm:pt>
    <dgm:pt modelId="{8EA70E01-8ACF-BD44-A2BD-75B6984D1927}" type="pres">
      <dgm:prSet presAssocID="{C0536A4D-A9F9-4D47-BC2D-1BC4136A07BF}" presName="parTrans" presStyleLbl="bgSibTrans2D1" presStyleIdx="3" presStyleCnt="4"/>
      <dgm:spPr/>
    </dgm:pt>
    <dgm:pt modelId="{82C8B953-B1AD-814D-AC51-9E510A5CA1A1}" type="pres">
      <dgm:prSet presAssocID="{FD995AFB-ECBC-684B-B540-E5741CD6519C}" presName="node" presStyleLbl="node1" presStyleIdx="3" presStyleCnt="4">
        <dgm:presLayoutVars>
          <dgm:bulletEnabled val="1"/>
        </dgm:presLayoutVars>
      </dgm:prSet>
      <dgm:spPr/>
    </dgm:pt>
  </dgm:ptLst>
  <dgm:cxnLst>
    <dgm:cxn modelId="{96E66605-28A1-A149-BBB6-2CB5D9DA4D5C}" type="presOf" srcId="{EF780E6C-7D37-504B-81DF-F7125B52090F}" destId="{6B95CDDC-3874-4642-BA25-AC1C02C590ED}" srcOrd="0" destOrd="0" presId="urn:microsoft.com/office/officeart/2005/8/layout/radial4"/>
    <dgm:cxn modelId="{B8010513-87FE-BA4D-A7D3-668D2B7BA859}" srcId="{EF780E6C-7D37-504B-81DF-F7125B52090F}" destId="{D5C58728-5E09-F948-8E24-A19E317583C7}" srcOrd="0" destOrd="0" parTransId="{423B60DC-F39F-414A-986C-C4B69BC9F4F3}" sibTransId="{1A551879-7115-B74E-BF93-0EB531E13D8F}"/>
    <dgm:cxn modelId="{4281DF18-48F7-8949-84F3-A474F736DC10}" type="presOf" srcId="{09A7F6FB-561A-0346-B4A2-86262EF75862}" destId="{22D64367-3396-BD4E-A720-37316452CA45}" srcOrd="0" destOrd="0" presId="urn:microsoft.com/office/officeart/2005/8/layout/radial4"/>
    <dgm:cxn modelId="{7EEFB230-D3C5-964C-AE44-D2B1A98D3516}" srcId="{D5C58728-5E09-F948-8E24-A19E317583C7}" destId="{50A1D2BD-11D6-CC46-8BDC-C5CA66CDADF3}" srcOrd="2" destOrd="0" parTransId="{09A7F6FB-561A-0346-B4A2-86262EF75862}" sibTransId="{647B2238-2A62-4349-A41E-641357554CFC}"/>
    <dgm:cxn modelId="{BEA36332-82B4-8A4D-B0A8-49AD57999440}" type="presOf" srcId="{0D9C620A-961C-2A4A-8B7A-F61D3A4DEAF0}" destId="{245DDDC6-78FB-134F-924A-CBDA6EC98AB0}" srcOrd="0" destOrd="0" presId="urn:microsoft.com/office/officeart/2005/8/layout/radial4"/>
    <dgm:cxn modelId="{47C20433-970D-D746-B698-08131BFA10CB}" srcId="{D5C58728-5E09-F948-8E24-A19E317583C7}" destId="{D4E110C0-ABF5-0E4D-B98F-1CBFE80BBD28}" srcOrd="1" destOrd="0" parTransId="{34352E25-0BD9-5A45-AE7D-2C014C090060}" sibTransId="{24597135-53D9-E34F-A6CE-EF19462042C8}"/>
    <dgm:cxn modelId="{13A28133-6B51-4040-8888-C87B29D0126D}" type="presOf" srcId="{FD995AFB-ECBC-684B-B540-E5741CD6519C}" destId="{82C8B953-B1AD-814D-AC51-9E510A5CA1A1}" srcOrd="0" destOrd="0" presId="urn:microsoft.com/office/officeart/2005/8/layout/radial4"/>
    <dgm:cxn modelId="{EC3C2452-3E0D-0D4C-B3EE-38C49E33F918}" type="presOf" srcId="{F44D40DD-1ABC-FB4C-9BB1-19853C3186FB}" destId="{852D46DF-C5A2-6440-A868-27BB01CF796F}" srcOrd="0" destOrd="0" presId="urn:microsoft.com/office/officeart/2005/8/layout/radial4"/>
    <dgm:cxn modelId="{A48A6B53-36BA-B742-B831-EAC0FF9DCEF0}" srcId="{D5C58728-5E09-F948-8E24-A19E317583C7}" destId="{FD995AFB-ECBC-684B-B540-E5741CD6519C}" srcOrd="3" destOrd="0" parTransId="{C0536A4D-A9F9-4D47-BC2D-1BC4136A07BF}" sibTransId="{B82D50B5-3571-5041-A81B-C697076429A7}"/>
    <dgm:cxn modelId="{F4D54158-2BE8-934F-8904-38A488733F2A}" type="presOf" srcId="{D5C58728-5E09-F948-8E24-A19E317583C7}" destId="{9DD680C2-E281-3C43-97B7-09E54092F164}" srcOrd="0" destOrd="0" presId="urn:microsoft.com/office/officeart/2005/8/layout/radial4"/>
    <dgm:cxn modelId="{02E0077D-A929-9F4B-A045-513DF8E2F76A}" type="presOf" srcId="{34352E25-0BD9-5A45-AE7D-2C014C090060}" destId="{01CEA945-00CC-B24A-9328-60F425D135B8}" srcOrd="0" destOrd="0" presId="urn:microsoft.com/office/officeart/2005/8/layout/radial4"/>
    <dgm:cxn modelId="{81769D7D-77ED-5949-AED6-E6F36E44DA68}" type="presOf" srcId="{C0536A4D-A9F9-4D47-BC2D-1BC4136A07BF}" destId="{8EA70E01-8ACF-BD44-A2BD-75B6984D1927}" srcOrd="0" destOrd="0" presId="urn:microsoft.com/office/officeart/2005/8/layout/radial4"/>
    <dgm:cxn modelId="{95A94086-E34F-FE47-AB91-9ABDA42B661E}" srcId="{D5C58728-5E09-F948-8E24-A19E317583C7}" destId="{F44D40DD-1ABC-FB4C-9BB1-19853C3186FB}" srcOrd="0" destOrd="0" parTransId="{0D9C620A-961C-2A4A-8B7A-F61D3A4DEAF0}" sibTransId="{D1983B29-92DA-2447-AA77-9F7FF3E835F3}"/>
    <dgm:cxn modelId="{74BCA9B2-5AA2-AD48-864E-C7C111FC79D2}" type="presOf" srcId="{50A1D2BD-11D6-CC46-8BDC-C5CA66CDADF3}" destId="{5B8402C3-E551-9643-B624-DC8A6753F90C}" srcOrd="0" destOrd="0" presId="urn:microsoft.com/office/officeart/2005/8/layout/radial4"/>
    <dgm:cxn modelId="{8C2FC8D3-BB43-5343-857E-F582CA39D360}" type="presOf" srcId="{D4E110C0-ABF5-0E4D-B98F-1CBFE80BBD28}" destId="{FFA29C9C-F7C5-214E-B82C-F3FB85251482}" srcOrd="0" destOrd="0" presId="urn:microsoft.com/office/officeart/2005/8/layout/radial4"/>
    <dgm:cxn modelId="{A313E5D5-BA0F-9949-A243-E913267E0123}" type="presParOf" srcId="{6B95CDDC-3874-4642-BA25-AC1C02C590ED}" destId="{9DD680C2-E281-3C43-97B7-09E54092F164}" srcOrd="0" destOrd="0" presId="urn:microsoft.com/office/officeart/2005/8/layout/radial4"/>
    <dgm:cxn modelId="{D27A434F-4778-7D4D-8C2F-73E86AB0FD8E}" type="presParOf" srcId="{6B95CDDC-3874-4642-BA25-AC1C02C590ED}" destId="{245DDDC6-78FB-134F-924A-CBDA6EC98AB0}" srcOrd="1" destOrd="0" presId="urn:microsoft.com/office/officeart/2005/8/layout/radial4"/>
    <dgm:cxn modelId="{75FB9DA9-80EA-0B45-8359-EBCA52839A93}" type="presParOf" srcId="{6B95CDDC-3874-4642-BA25-AC1C02C590ED}" destId="{852D46DF-C5A2-6440-A868-27BB01CF796F}" srcOrd="2" destOrd="0" presId="urn:microsoft.com/office/officeart/2005/8/layout/radial4"/>
    <dgm:cxn modelId="{86977A89-B8B1-2A41-91B2-A9380757C206}" type="presParOf" srcId="{6B95CDDC-3874-4642-BA25-AC1C02C590ED}" destId="{01CEA945-00CC-B24A-9328-60F425D135B8}" srcOrd="3" destOrd="0" presId="urn:microsoft.com/office/officeart/2005/8/layout/radial4"/>
    <dgm:cxn modelId="{EC09EF28-2EC4-EC4D-93E0-4D38CAE43A37}" type="presParOf" srcId="{6B95CDDC-3874-4642-BA25-AC1C02C590ED}" destId="{FFA29C9C-F7C5-214E-B82C-F3FB85251482}" srcOrd="4" destOrd="0" presId="urn:microsoft.com/office/officeart/2005/8/layout/radial4"/>
    <dgm:cxn modelId="{118D507F-3FB9-F740-A6CE-7AA8D0A3738E}" type="presParOf" srcId="{6B95CDDC-3874-4642-BA25-AC1C02C590ED}" destId="{22D64367-3396-BD4E-A720-37316452CA45}" srcOrd="5" destOrd="0" presId="urn:microsoft.com/office/officeart/2005/8/layout/radial4"/>
    <dgm:cxn modelId="{580DB7C4-F3E1-4B4D-916E-5BC80526A615}" type="presParOf" srcId="{6B95CDDC-3874-4642-BA25-AC1C02C590ED}" destId="{5B8402C3-E551-9643-B624-DC8A6753F90C}" srcOrd="6" destOrd="0" presId="urn:microsoft.com/office/officeart/2005/8/layout/radial4"/>
    <dgm:cxn modelId="{9AC0580F-E59C-2041-9656-690804F9F228}" type="presParOf" srcId="{6B95CDDC-3874-4642-BA25-AC1C02C590ED}" destId="{8EA70E01-8ACF-BD44-A2BD-75B6984D1927}" srcOrd="7" destOrd="0" presId="urn:microsoft.com/office/officeart/2005/8/layout/radial4"/>
    <dgm:cxn modelId="{4BAF1F41-3F75-8F4D-8B32-A2594AE7ACB3}" type="presParOf" srcId="{6B95CDDC-3874-4642-BA25-AC1C02C590ED}" destId="{82C8B953-B1AD-814D-AC51-9E510A5CA1A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dirty="0"/>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dirty="0"/>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dirty="0"/>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dirty="0"/>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dirty="0"/>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dirty="0"/>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29116584-DCA5-304F-BD47-5027C4F38711}">
      <dgm:prSet phldrT="[Text]" custT="1"/>
      <dgm:spPr/>
      <dgm:t>
        <a:bodyPr/>
        <a:lstStyle/>
        <a:p>
          <a:r>
            <a:rPr lang="en-US" sz="2400" dirty="0"/>
            <a:t>Earlier Stage </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custT="1"/>
      <dgm:spPr>
        <a:solidFill>
          <a:schemeClr val="accent6"/>
        </a:solidFill>
      </dgm:spPr>
      <dgm:t>
        <a:bodyPr/>
        <a:lstStyle/>
        <a:p>
          <a:r>
            <a:rPr lang="en-US" sz="2400" dirty="0"/>
            <a:t>Target</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a:solidFill>
          <a:schemeClr val="accent6"/>
        </a:solidFill>
      </dgm:spPr>
      <dgm:t>
        <a:bodyPr/>
        <a:lstStyle/>
        <a:p>
          <a:endParaRPr lang="en-US"/>
        </a:p>
      </dgm:t>
    </dgm:pt>
    <dgm:pt modelId="{5087E0B0-E292-D042-8207-CE4D6D4118D9}">
      <dgm:prSet phldrT="[Text]" custT="1"/>
      <dgm:spPr>
        <a:solidFill>
          <a:srgbClr val="C00000"/>
        </a:solidFill>
      </dgm:spPr>
      <dgm:t>
        <a:bodyPr/>
        <a:lstStyle/>
        <a:p>
          <a:r>
            <a:rPr lang="en-US" sz="2400" dirty="0"/>
            <a:t>Next</a:t>
          </a:r>
          <a:r>
            <a:rPr lang="en-US" sz="2400" baseline="0" dirty="0"/>
            <a:t> Stage</a:t>
          </a:r>
          <a:endParaRPr lang="en-US" sz="2400" dirty="0"/>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113C4A9F-CF66-CF41-8B8E-9528E3828D14}" type="pres">
      <dgm:prSet presAssocID="{29116584-DCA5-304F-BD47-5027C4F38711}" presName="composite1" presStyleCnt="0"/>
      <dgm:spPr/>
    </dgm:pt>
    <dgm:pt modelId="{26A072BF-91A2-FC44-9CB4-E4780D7C4A32}" type="pres">
      <dgm:prSet presAssocID="{29116584-DCA5-304F-BD47-5027C4F38711}" presName="dummyNode1" presStyleLbl="node1" presStyleIdx="0" presStyleCnt="3"/>
      <dgm:spPr/>
    </dgm:pt>
    <dgm:pt modelId="{5CCE8B1B-9932-B345-ABE9-F450562BE61C}" type="pres">
      <dgm:prSet presAssocID="{29116584-DCA5-304F-BD47-5027C4F38711}" presName="childNode1" presStyleLbl="bgAcc1" presStyleIdx="0" presStyleCnt="3">
        <dgm:presLayoutVars>
          <dgm:bulletEnabled val="1"/>
        </dgm:presLayoutVars>
      </dgm:prSet>
      <dgm:spPr/>
    </dgm:pt>
    <dgm:pt modelId="{912608DB-AF30-A943-90D8-31C2973A810B}" type="pres">
      <dgm:prSet presAssocID="{29116584-DCA5-304F-BD47-5027C4F38711}" presName="childNode1tx" presStyleLbl="bgAcc1" presStyleIdx="0" presStyleCnt="3">
        <dgm:presLayoutVars>
          <dgm:bulletEnabled val="1"/>
        </dgm:presLayoutVars>
      </dgm:prSet>
      <dgm:spPr/>
    </dgm:pt>
    <dgm:pt modelId="{6D92930A-47F8-B042-95D1-866D6F93FDE4}" type="pres">
      <dgm:prSet presAssocID="{29116584-DCA5-304F-BD47-5027C4F38711}" presName="parentNode1" presStyleLbl="node1" presStyleIdx="0" presStyleCnt="3" custScaleY="141400">
        <dgm:presLayoutVars>
          <dgm:chMax val="1"/>
          <dgm:bulletEnabled val="1"/>
        </dgm:presLayoutVars>
      </dgm:prSet>
      <dgm:spPr/>
    </dgm:pt>
    <dgm:pt modelId="{139A07FE-9AD2-8147-AAB3-D6B1DCCF5A9D}" type="pres">
      <dgm:prSet presAssocID="{29116584-DCA5-304F-BD47-5027C4F38711}" presName="connSite1" presStyleCnt="0"/>
      <dgm:spPr/>
    </dgm:pt>
    <dgm:pt modelId="{DD06D939-DCB4-FA45-BA1F-F0A53CD0E55E}" type="pres">
      <dgm:prSet presAssocID="{5D7FC988-A74E-4A4C-8C54-81941BA79830}" presName="Name9" presStyleLbl="sibTrans2D1" presStyleIdx="0" presStyleCnt="2"/>
      <dgm:spPr/>
    </dgm:pt>
    <dgm:pt modelId="{C3604648-B8A6-B74B-8E0F-0DB572C0304B}" type="pres">
      <dgm:prSet presAssocID="{720EC8DA-ACFC-1C4F-BDEE-94EA9F385DCA}" presName="composite2" presStyleCnt="0"/>
      <dgm:spPr/>
    </dgm:pt>
    <dgm:pt modelId="{12A3C853-1BE3-5A49-949C-6DF3C8EE9926}" type="pres">
      <dgm:prSet presAssocID="{720EC8DA-ACFC-1C4F-BDEE-94EA9F385DCA}" presName="dummyNode2" presStyleLbl="node1" presStyleIdx="0" presStyleCnt="3"/>
      <dgm:spPr/>
    </dgm:pt>
    <dgm:pt modelId="{8375A722-2C48-A14B-96D8-5ED2DA84A1A3}" type="pres">
      <dgm:prSet presAssocID="{720EC8DA-ACFC-1C4F-BDEE-94EA9F385DCA}" presName="childNode2" presStyleLbl="bgAcc1" presStyleIdx="1" presStyleCnt="3">
        <dgm:presLayoutVars>
          <dgm:bulletEnabled val="1"/>
        </dgm:presLayoutVars>
      </dgm:prSet>
      <dgm:spPr/>
    </dgm:pt>
    <dgm:pt modelId="{75CFD02B-A520-4A44-9FC4-5E33349DE1CA}" type="pres">
      <dgm:prSet presAssocID="{720EC8DA-ACFC-1C4F-BDEE-94EA9F385DCA}" presName="childNode2tx" presStyleLbl="bgAcc1" presStyleIdx="1" presStyleCnt="3">
        <dgm:presLayoutVars>
          <dgm:bulletEnabled val="1"/>
        </dgm:presLayoutVars>
      </dgm:prSet>
      <dgm:spPr/>
    </dgm:pt>
    <dgm:pt modelId="{BB445B9B-BCF4-1645-B43E-078FBC7B6855}" type="pres">
      <dgm:prSet presAssocID="{720EC8DA-ACFC-1C4F-BDEE-94EA9F385DCA}" presName="parentNode2" presStyleLbl="node1" presStyleIdx="1" presStyleCnt="3" custScaleY="141400">
        <dgm:presLayoutVars>
          <dgm:chMax val="0"/>
          <dgm:bulletEnabled val="1"/>
        </dgm:presLayoutVars>
      </dgm:prSet>
      <dgm:spPr/>
    </dgm:pt>
    <dgm:pt modelId="{AFAD3E6E-8AB0-D841-8AE5-AFF49DF59896}" type="pres">
      <dgm:prSet presAssocID="{720EC8DA-ACFC-1C4F-BDEE-94EA9F385DCA}" presName="connSite2" presStyleCnt="0"/>
      <dgm:spPr/>
    </dgm:pt>
    <dgm:pt modelId="{162303F5-6905-1745-AF1C-9D015996A838}" type="pres">
      <dgm:prSet presAssocID="{40796615-52F3-3B40-9D9F-66E38EE71510}" presName="Name18" presStyleLbl="sibTrans2D1" presStyleIdx="1" presStyleCnt="2"/>
      <dgm:spPr/>
    </dgm:pt>
    <dgm:pt modelId="{FD0BAADE-CA8C-FE4D-8376-C3B3392FBCBE}" type="pres">
      <dgm:prSet presAssocID="{5087E0B0-E292-D042-8207-CE4D6D4118D9}" presName="composite1" presStyleCnt="0"/>
      <dgm:spPr/>
    </dgm:pt>
    <dgm:pt modelId="{BD832D9D-BB48-1D45-A75D-97EA6AED7F69}" type="pres">
      <dgm:prSet presAssocID="{5087E0B0-E292-D042-8207-CE4D6D4118D9}" presName="dummyNode1" presStyleLbl="node1" presStyleIdx="1" presStyleCnt="3"/>
      <dgm:spPr/>
    </dgm:pt>
    <dgm:pt modelId="{BD3E5FE9-30FC-0C41-BD6C-7CFA9329957B}" type="pres">
      <dgm:prSet presAssocID="{5087E0B0-E292-D042-8207-CE4D6D4118D9}" presName="childNode1" presStyleLbl="bgAcc1" presStyleIdx="2" presStyleCnt="3">
        <dgm:presLayoutVars>
          <dgm:bulletEnabled val="1"/>
        </dgm:presLayoutVars>
      </dgm:prSet>
      <dgm:spPr/>
    </dgm:pt>
    <dgm:pt modelId="{C9AF79FC-5FEC-AB47-B142-5509EC743920}" type="pres">
      <dgm:prSet presAssocID="{5087E0B0-E292-D042-8207-CE4D6D4118D9}" presName="childNode1tx" presStyleLbl="bgAcc1" presStyleIdx="2" presStyleCnt="3">
        <dgm:presLayoutVars>
          <dgm:bulletEnabled val="1"/>
        </dgm:presLayoutVars>
      </dgm:prSet>
      <dgm:spPr/>
    </dgm:pt>
    <dgm:pt modelId="{ED903D62-07D3-F540-B7AA-6E602B6202D8}" type="pres">
      <dgm:prSet presAssocID="{5087E0B0-E292-D042-8207-CE4D6D4118D9}" presName="parentNode1" presStyleLbl="node1" presStyleIdx="2" presStyleCnt="3" custScaleY="141400">
        <dgm:presLayoutVars>
          <dgm:chMax val="1"/>
          <dgm:bulletEnabled val="1"/>
        </dgm:presLayoutVars>
      </dgm:prSet>
      <dgm:spPr/>
    </dgm:pt>
    <dgm:pt modelId="{0BC4A2F6-3DE2-174D-824A-82A99379FFCE}" type="pres">
      <dgm:prSet presAssocID="{5087E0B0-E292-D042-8207-CE4D6D4118D9}" presName="connSite1" presStyleCnt="0"/>
      <dgm:spPr/>
    </dgm:pt>
  </dgm:ptLst>
  <dgm:cxnLst>
    <dgm:cxn modelId="{61DDFE10-92C3-FE49-9080-C67642A394F1}" type="presOf" srcId="{720EC8DA-ACFC-1C4F-BDEE-94EA9F385DCA}" destId="{BB445B9B-BCF4-1645-B43E-078FBC7B6855}" srcOrd="0" destOrd="0" presId="urn:microsoft.com/office/officeart/2005/8/layout/hProcess4"/>
    <dgm:cxn modelId="{35808D1B-7E17-7849-8536-166ABD857D7D}" srcId="{2CE32C9D-5E8E-B44F-B3EA-0EC1CD289A1F}" destId="{29116584-DCA5-304F-BD47-5027C4F38711}" srcOrd="0" destOrd="0" parTransId="{BA4A6C83-D01A-E44D-A5BA-0A550FEC6A72}" sibTransId="{5D7FC988-A74E-4A4C-8C54-81941BA79830}"/>
    <dgm:cxn modelId="{3FB1AC69-C73B-4646-84F3-6429C064FC8C}" srcId="{2CE32C9D-5E8E-B44F-B3EA-0EC1CD289A1F}" destId="{720EC8DA-ACFC-1C4F-BDEE-94EA9F385DCA}" srcOrd="1"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7A0F1E8D-11A3-0D45-92B1-BFD22083DE85}" srcId="{2CE32C9D-5E8E-B44F-B3EA-0EC1CD289A1F}" destId="{5087E0B0-E292-D042-8207-CE4D6D4118D9}" srcOrd="2" destOrd="0" parTransId="{657108A6-6A1E-FF43-9E26-84A6A91FE4CA}" sibTransId="{3A443758-136F-784A-B270-48FBBF9BE0EA}"/>
    <dgm:cxn modelId="{63E87EB6-A5F1-E741-8BC7-7F2F7A39AE6F}" type="presOf" srcId="{29116584-DCA5-304F-BD47-5027C4F38711}" destId="{6D92930A-47F8-B042-95D1-866D6F93FDE4}" srcOrd="0" destOrd="0" presId="urn:microsoft.com/office/officeart/2005/8/layout/hProcess4"/>
    <dgm:cxn modelId="{4D44B8B7-E35D-F541-BB25-AD03C761304B}" type="presOf" srcId="{5D7FC988-A74E-4A4C-8C54-81941BA79830}" destId="{DD06D939-DCB4-FA45-BA1F-F0A53CD0E55E}" srcOrd="0" destOrd="0" presId="urn:microsoft.com/office/officeart/2005/8/layout/hProcess4"/>
    <dgm:cxn modelId="{8E7FA1BC-B61D-BE40-AE8A-31563C7B8008}" type="presOf" srcId="{5087E0B0-E292-D042-8207-CE4D6D4118D9}" destId="{ED903D62-07D3-F540-B7AA-6E602B6202D8}" srcOrd="0" destOrd="0" presId="urn:microsoft.com/office/officeart/2005/8/layout/hProcess4"/>
    <dgm:cxn modelId="{4957FCCF-E2FB-194C-9E3F-8877409F9021}" type="presOf" srcId="{40796615-52F3-3B40-9D9F-66E38EE71510}" destId="{162303F5-6905-1745-AF1C-9D015996A838}"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D45BB6FE-0449-B34A-9073-D35AC6F4B4ED}" type="presParOf" srcId="{8864131B-7D2D-584F-AC1C-F6D04A9D0440}" destId="{113C4A9F-CF66-CF41-8B8E-9528E3828D14}" srcOrd="0" destOrd="0" presId="urn:microsoft.com/office/officeart/2005/8/layout/hProcess4"/>
    <dgm:cxn modelId="{D039926E-D350-8A45-A0D1-AAED9AB85484}" type="presParOf" srcId="{113C4A9F-CF66-CF41-8B8E-9528E3828D14}" destId="{26A072BF-91A2-FC44-9CB4-E4780D7C4A32}" srcOrd="0" destOrd="0" presId="urn:microsoft.com/office/officeart/2005/8/layout/hProcess4"/>
    <dgm:cxn modelId="{7890D854-C8D2-EE40-8E2F-9573A3F054C1}" type="presParOf" srcId="{113C4A9F-CF66-CF41-8B8E-9528E3828D14}" destId="{5CCE8B1B-9932-B345-ABE9-F450562BE61C}" srcOrd="1" destOrd="0" presId="urn:microsoft.com/office/officeart/2005/8/layout/hProcess4"/>
    <dgm:cxn modelId="{4A13A03B-0D7F-2B40-B370-C00DD166A78E}" type="presParOf" srcId="{113C4A9F-CF66-CF41-8B8E-9528E3828D14}" destId="{912608DB-AF30-A943-90D8-31C2973A810B}" srcOrd="2" destOrd="0" presId="urn:microsoft.com/office/officeart/2005/8/layout/hProcess4"/>
    <dgm:cxn modelId="{C814AD02-7225-C744-BA3D-02F8820A0369}" type="presParOf" srcId="{113C4A9F-CF66-CF41-8B8E-9528E3828D14}" destId="{6D92930A-47F8-B042-95D1-866D6F93FDE4}" srcOrd="3" destOrd="0" presId="urn:microsoft.com/office/officeart/2005/8/layout/hProcess4"/>
    <dgm:cxn modelId="{549393EE-1EAD-CE4E-A190-FD3E6383AA76}" type="presParOf" srcId="{113C4A9F-CF66-CF41-8B8E-9528E3828D14}" destId="{139A07FE-9AD2-8147-AAB3-D6B1DCCF5A9D}" srcOrd="4" destOrd="0" presId="urn:microsoft.com/office/officeart/2005/8/layout/hProcess4"/>
    <dgm:cxn modelId="{10B50EE3-C7DA-6344-9256-572746EF5B76}" type="presParOf" srcId="{8864131B-7D2D-584F-AC1C-F6D04A9D0440}" destId="{DD06D939-DCB4-FA45-BA1F-F0A53CD0E55E}" srcOrd="1" destOrd="0" presId="urn:microsoft.com/office/officeart/2005/8/layout/hProcess4"/>
    <dgm:cxn modelId="{18D12424-0231-DB42-A67F-6375E06AB3D4}" type="presParOf" srcId="{8864131B-7D2D-584F-AC1C-F6D04A9D0440}" destId="{C3604648-B8A6-B74B-8E0F-0DB572C0304B}" srcOrd="2" destOrd="0" presId="urn:microsoft.com/office/officeart/2005/8/layout/hProcess4"/>
    <dgm:cxn modelId="{1DE4F7E1-673F-4642-8018-A7BE771E0D10}" type="presParOf" srcId="{C3604648-B8A6-B74B-8E0F-0DB572C0304B}" destId="{12A3C853-1BE3-5A49-949C-6DF3C8EE9926}" srcOrd="0" destOrd="0" presId="urn:microsoft.com/office/officeart/2005/8/layout/hProcess4"/>
    <dgm:cxn modelId="{FCA7DBFD-6157-A54B-AF2E-6C4581587249}" type="presParOf" srcId="{C3604648-B8A6-B74B-8E0F-0DB572C0304B}" destId="{8375A722-2C48-A14B-96D8-5ED2DA84A1A3}" srcOrd="1" destOrd="0" presId="urn:microsoft.com/office/officeart/2005/8/layout/hProcess4"/>
    <dgm:cxn modelId="{824C8B90-6674-6C42-87C5-FBB646D91A5B}" type="presParOf" srcId="{C3604648-B8A6-B74B-8E0F-0DB572C0304B}" destId="{75CFD02B-A520-4A44-9FC4-5E33349DE1CA}" srcOrd="2" destOrd="0" presId="urn:microsoft.com/office/officeart/2005/8/layout/hProcess4"/>
    <dgm:cxn modelId="{DE508EE5-F701-D642-8F2B-14ED0B766118}" type="presParOf" srcId="{C3604648-B8A6-B74B-8E0F-0DB572C0304B}" destId="{BB445B9B-BCF4-1645-B43E-078FBC7B6855}" srcOrd="3" destOrd="0" presId="urn:microsoft.com/office/officeart/2005/8/layout/hProcess4"/>
    <dgm:cxn modelId="{0EF53D10-9A27-A040-99F0-EB9548B211D5}" type="presParOf" srcId="{C3604648-B8A6-B74B-8E0F-0DB572C0304B}" destId="{AFAD3E6E-8AB0-D841-8AE5-AFF49DF59896}" srcOrd="4" destOrd="0" presId="urn:microsoft.com/office/officeart/2005/8/layout/hProcess4"/>
    <dgm:cxn modelId="{A9D545D5-B9B0-D245-B066-D271B1542A51}" type="presParOf" srcId="{8864131B-7D2D-584F-AC1C-F6D04A9D0440}" destId="{162303F5-6905-1745-AF1C-9D015996A838}" srcOrd="3" destOrd="0" presId="urn:microsoft.com/office/officeart/2005/8/layout/hProcess4"/>
    <dgm:cxn modelId="{5831F68D-1EB9-D748-8DD2-CF4E33DB242C}" type="presParOf" srcId="{8864131B-7D2D-584F-AC1C-F6D04A9D0440}" destId="{FD0BAADE-CA8C-FE4D-8376-C3B3392FBCBE}" srcOrd="4" destOrd="0" presId="urn:microsoft.com/office/officeart/2005/8/layout/hProcess4"/>
    <dgm:cxn modelId="{F6A5B378-BD5C-0F4D-80DE-9232529DCC6B}" type="presParOf" srcId="{FD0BAADE-CA8C-FE4D-8376-C3B3392FBCBE}" destId="{BD832D9D-BB48-1D45-A75D-97EA6AED7F69}" srcOrd="0" destOrd="0" presId="urn:microsoft.com/office/officeart/2005/8/layout/hProcess4"/>
    <dgm:cxn modelId="{FC1472EB-04C0-804D-AC66-27ED861CCBD2}" type="presParOf" srcId="{FD0BAADE-CA8C-FE4D-8376-C3B3392FBCBE}" destId="{BD3E5FE9-30FC-0C41-BD6C-7CFA9329957B}" srcOrd="1" destOrd="0" presId="urn:microsoft.com/office/officeart/2005/8/layout/hProcess4"/>
    <dgm:cxn modelId="{B159604B-9BF9-C846-A35F-7B6429904E60}" type="presParOf" srcId="{FD0BAADE-CA8C-FE4D-8376-C3B3392FBCBE}" destId="{C9AF79FC-5FEC-AB47-B142-5509EC743920}" srcOrd="2" destOrd="0" presId="urn:microsoft.com/office/officeart/2005/8/layout/hProcess4"/>
    <dgm:cxn modelId="{72CC961C-30EC-5B4C-B1D5-789760C59D7C}" type="presParOf" srcId="{FD0BAADE-CA8C-FE4D-8376-C3B3392FBCBE}" destId="{ED903D62-07D3-F540-B7AA-6E602B6202D8}" srcOrd="3" destOrd="0" presId="urn:microsoft.com/office/officeart/2005/8/layout/hProcess4"/>
    <dgm:cxn modelId="{1DED3821-C77D-C142-8D6B-8DEB75250CA2}" type="presParOf" srcId="{FD0BAADE-CA8C-FE4D-8376-C3B3392FBCBE}" destId="{0BC4A2F6-3DE2-174D-824A-82A99379FFC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dirty="0"/>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dirty="0"/>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dirty="0"/>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dirty="0"/>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dirty="0"/>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dirty="0"/>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dirty="0"/>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dirty="0"/>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dirty="0"/>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dirty="0"/>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dirty="0"/>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2" qsCatId="simple" csTypeId="urn:microsoft.com/office/officeart/2005/8/colors/colorful1" csCatId="colorful" phldr="1"/>
      <dgm:spPr/>
      <dgm:t>
        <a:bodyPr/>
        <a:lstStyle/>
        <a:p>
          <a:endParaRPr lang="en-US"/>
        </a:p>
      </dgm:t>
    </dgm:pt>
    <dgm:pt modelId="{91A656EF-FC78-B646-95AD-69EF62CC6592}">
      <dgm:prSet phldrT="[Text]" custT="1"/>
      <dgm:spPr/>
      <dgm:t>
        <a:bodyPr/>
        <a:lstStyle/>
        <a:p>
          <a:r>
            <a:rPr lang="en-US" sz="1400" b="1" dirty="0">
              <a:solidFill>
                <a:schemeClr val="bg1"/>
              </a:solidFill>
            </a:rPr>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a:solidFill>
          <a:srgbClr val="C00000"/>
        </a:solidFill>
      </dgm:spPr>
      <dgm:t>
        <a:bodyPr/>
        <a:lstStyle/>
        <a:p>
          <a:r>
            <a:rPr lang="en-US" sz="1600" b="1" dirty="0">
              <a:solidFill>
                <a:schemeClr val="bg1"/>
              </a:solidFill>
            </a:rPr>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a:solidFill>
          <a:schemeClr val="accent5"/>
        </a:solidFill>
      </dgm:spPr>
      <dgm:t>
        <a:bodyPr/>
        <a:lstStyle/>
        <a:p>
          <a:r>
            <a:rPr lang="en-US" sz="1600" b="1" dirty="0">
              <a:solidFill>
                <a:schemeClr val="bg1"/>
              </a:solidFill>
            </a:rPr>
            <a:t>Peers or </a:t>
          </a:r>
        </a:p>
        <a:p>
          <a:r>
            <a:rPr lang="en-US" sz="1600" b="1" dirty="0">
              <a:solidFill>
                <a:schemeClr val="bg1"/>
              </a:solidFill>
            </a:rPr>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8EE3795F-4AA9-F745-9C9E-E0AE4AA26D80}" type="pres">
      <dgm:prSet presAssocID="{8FF7D1AA-C9AA-9746-A7FD-BAD8FC988497}" presName="Name0" presStyleCnt="0">
        <dgm:presLayoutVars>
          <dgm:chMax val="7"/>
          <dgm:resizeHandles val="exact"/>
        </dgm:presLayoutVars>
      </dgm:prSet>
      <dgm:spPr/>
    </dgm:pt>
    <dgm:pt modelId="{D70C6250-EF49-9848-B4D4-15C8942A8EDD}" type="pres">
      <dgm:prSet presAssocID="{8FF7D1AA-C9AA-9746-A7FD-BAD8FC988497}" presName="comp1" presStyleCnt="0"/>
      <dgm:spPr/>
    </dgm:pt>
    <dgm:pt modelId="{24F16890-B36B-374F-B4FB-C92729071F5F}" type="pres">
      <dgm:prSet presAssocID="{8FF7D1AA-C9AA-9746-A7FD-BAD8FC988497}" presName="circle1" presStyleLbl="node1" presStyleIdx="0" presStyleCnt="3" custScaleX="120466"/>
      <dgm:spPr/>
    </dgm:pt>
    <dgm:pt modelId="{978D2724-917E-6149-AC8E-D1CD3193BD14}" type="pres">
      <dgm:prSet presAssocID="{8FF7D1AA-C9AA-9746-A7FD-BAD8FC988497}" presName="c1text" presStyleLbl="node1" presStyleIdx="0" presStyleCnt="3">
        <dgm:presLayoutVars>
          <dgm:bulletEnabled val="1"/>
        </dgm:presLayoutVars>
      </dgm:prSet>
      <dgm:spPr/>
    </dgm:pt>
    <dgm:pt modelId="{ECF05A6B-B8A5-5C45-97FE-B89525AEA6BB}" type="pres">
      <dgm:prSet presAssocID="{8FF7D1AA-C9AA-9746-A7FD-BAD8FC988497}" presName="comp2" presStyleCnt="0"/>
      <dgm:spPr/>
    </dgm:pt>
    <dgm:pt modelId="{0DA76900-591E-FD4E-9811-1F6FD7F2C373}" type="pres">
      <dgm:prSet presAssocID="{8FF7D1AA-C9AA-9746-A7FD-BAD8FC988497}" presName="circle2" presStyleLbl="node1" presStyleIdx="1" presStyleCnt="3" custScaleX="132772"/>
      <dgm:spPr/>
    </dgm:pt>
    <dgm:pt modelId="{376A895E-25AB-984A-BF2F-72D1300837D0}" type="pres">
      <dgm:prSet presAssocID="{8FF7D1AA-C9AA-9746-A7FD-BAD8FC988497}" presName="c2text" presStyleLbl="node1" presStyleIdx="1" presStyleCnt="3">
        <dgm:presLayoutVars>
          <dgm:bulletEnabled val="1"/>
        </dgm:presLayoutVars>
      </dgm:prSet>
      <dgm:spPr/>
    </dgm:pt>
    <dgm:pt modelId="{418A4D88-406A-F546-9806-E54D3D4E4446}" type="pres">
      <dgm:prSet presAssocID="{8FF7D1AA-C9AA-9746-A7FD-BAD8FC988497}" presName="comp3" presStyleCnt="0"/>
      <dgm:spPr/>
    </dgm:pt>
    <dgm:pt modelId="{8641396E-1E95-2A46-A997-B31C538AC204}" type="pres">
      <dgm:prSet presAssocID="{8FF7D1AA-C9AA-9746-A7FD-BAD8FC988497}" presName="circle3" presStyleLbl="node1" presStyleIdx="2" presStyleCnt="3" custScaleX="110537"/>
      <dgm:spPr/>
    </dgm:pt>
    <dgm:pt modelId="{61757D66-D6B5-CF49-A6BA-035B2D8DCD51}" type="pres">
      <dgm:prSet presAssocID="{8FF7D1AA-C9AA-9746-A7FD-BAD8FC988497}" presName="c3text" presStyleLbl="node1" presStyleIdx="2" presStyleCnt="3">
        <dgm:presLayoutVars>
          <dgm:bulletEnabled val="1"/>
        </dgm:presLayoutVars>
      </dgm:prSet>
      <dgm:spPr/>
    </dgm:pt>
  </dgm:ptLst>
  <dgm:cxnLst>
    <dgm:cxn modelId="{C95B7D03-0306-644A-98B1-C8FDAE8FBCD1}" srcId="{8FF7D1AA-C9AA-9746-A7FD-BAD8FC988497}" destId="{C32B7D04-6F30-EB4A-82C9-EBC69570F497}" srcOrd="1" destOrd="0" parTransId="{3E502F10-16A2-8F41-AF31-6082C1467CB3}" sibTransId="{B864B156-9B71-E648-869C-5A6C2718140B}"/>
    <dgm:cxn modelId="{CDCE1D10-3F3B-724C-A7D2-1C596CE798FE}" srcId="{8FF7D1AA-C9AA-9746-A7FD-BAD8FC988497}" destId="{648022AA-157E-1741-A4BE-C5B6369EDC45}" srcOrd="2" destOrd="0" parTransId="{93D10F02-578E-6E44-8089-21A3B3C0A4FA}" sibTransId="{2F10D110-D6B7-6148-AC70-0ACE568F7AE3}"/>
    <dgm:cxn modelId="{5EF80914-5CA0-7F44-8ECF-C23CB9CC137D}" type="presOf" srcId="{648022AA-157E-1741-A4BE-C5B6369EDC45}" destId="{61757D66-D6B5-CF49-A6BA-035B2D8DCD51}" srcOrd="1" destOrd="0" presId="urn:microsoft.com/office/officeart/2005/8/layout/venn2"/>
    <dgm:cxn modelId="{B230BF39-A2F9-5A45-93BB-AE04A84CA1E1}" type="presOf" srcId="{648022AA-157E-1741-A4BE-C5B6369EDC45}" destId="{8641396E-1E95-2A46-A997-B31C538AC204}" srcOrd="0" destOrd="0" presId="urn:microsoft.com/office/officeart/2005/8/layout/venn2"/>
    <dgm:cxn modelId="{4F0CD86A-2627-DB46-B268-DA3ADD24B6AF}" type="presOf" srcId="{91A656EF-FC78-B646-95AD-69EF62CC6592}" destId="{978D2724-917E-6149-AC8E-D1CD3193BD14}" srcOrd="1"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29068DB2-420C-694A-A7BA-33C992997751}" type="presOf" srcId="{91A656EF-FC78-B646-95AD-69EF62CC6592}" destId="{24F16890-B36B-374F-B4FB-C92729071F5F}" srcOrd="0" destOrd="0" presId="urn:microsoft.com/office/officeart/2005/8/layout/venn2"/>
    <dgm:cxn modelId="{3C44D5C8-162E-214B-BF7D-820B57ECE345}" type="presOf" srcId="{C32B7D04-6F30-EB4A-82C9-EBC69570F497}" destId="{0DA76900-591E-FD4E-9811-1F6FD7F2C373}" srcOrd="0" destOrd="0" presId="urn:microsoft.com/office/officeart/2005/8/layout/venn2"/>
    <dgm:cxn modelId="{8D3417D5-58E5-F648-9FC3-B956C2815AE6}" type="presOf" srcId="{C32B7D04-6F30-EB4A-82C9-EBC69570F497}" destId="{376A895E-25AB-984A-BF2F-72D1300837D0}" srcOrd="1" destOrd="0" presId="urn:microsoft.com/office/officeart/2005/8/layout/venn2"/>
    <dgm:cxn modelId="{3921EEE6-0585-5443-B50D-9B169DA05782}" type="presOf" srcId="{8FF7D1AA-C9AA-9746-A7FD-BAD8FC988497}" destId="{8EE3795F-4AA9-F745-9C9E-E0AE4AA26D80}" srcOrd="0" destOrd="0" presId="urn:microsoft.com/office/officeart/2005/8/layout/venn2"/>
    <dgm:cxn modelId="{1139328E-DE8C-7D4F-BCBC-2DD5309C2038}" type="presParOf" srcId="{8EE3795F-4AA9-F745-9C9E-E0AE4AA26D80}" destId="{D70C6250-EF49-9848-B4D4-15C8942A8EDD}" srcOrd="0" destOrd="0" presId="urn:microsoft.com/office/officeart/2005/8/layout/venn2"/>
    <dgm:cxn modelId="{B233D094-0625-8E40-A116-F6B502355F92}" type="presParOf" srcId="{D70C6250-EF49-9848-B4D4-15C8942A8EDD}" destId="{24F16890-B36B-374F-B4FB-C92729071F5F}" srcOrd="0" destOrd="0" presId="urn:microsoft.com/office/officeart/2005/8/layout/venn2"/>
    <dgm:cxn modelId="{DC43E9B8-E39E-6442-A82C-512D95E345DC}" type="presParOf" srcId="{D70C6250-EF49-9848-B4D4-15C8942A8EDD}" destId="{978D2724-917E-6149-AC8E-D1CD3193BD14}" srcOrd="1" destOrd="0" presId="urn:microsoft.com/office/officeart/2005/8/layout/venn2"/>
    <dgm:cxn modelId="{921770F4-9CD9-6743-9A3B-0501A9960A7C}" type="presParOf" srcId="{8EE3795F-4AA9-F745-9C9E-E0AE4AA26D80}" destId="{ECF05A6B-B8A5-5C45-97FE-B89525AEA6BB}" srcOrd="1" destOrd="0" presId="urn:microsoft.com/office/officeart/2005/8/layout/venn2"/>
    <dgm:cxn modelId="{3BDBC424-1EEB-994D-B02E-281F02ACCE31}" type="presParOf" srcId="{ECF05A6B-B8A5-5C45-97FE-B89525AEA6BB}" destId="{0DA76900-591E-FD4E-9811-1F6FD7F2C373}" srcOrd="0" destOrd="0" presId="urn:microsoft.com/office/officeart/2005/8/layout/venn2"/>
    <dgm:cxn modelId="{416A7753-0B67-CA4D-B05C-2E8EABF6C8BB}" type="presParOf" srcId="{ECF05A6B-B8A5-5C45-97FE-B89525AEA6BB}" destId="{376A895E-25AB-984A-BF2F-72D1300837D0}" srcOrd="1" destOrd="0" presId="urn:microsoft.com/office/officeart/2005/8/layout/venn2"/>
    <dgm:cxn modelId="{15684697-9068-DC4C-BCBD-17E9F8A2B6FD}" type="presParOf" srcId="{8EE3795F-4AA9-F745-9C9E-E0AE4AA26D80}" destId="{418A4D88-406A-F546-9806-E54D3D4E4446}" srcOrd="2" destOrd="0" presId="urn:microsoft.com/office/officeart/2005/8/layout/venn2"/>
    <dgm:cxn modelId="{D3BA3118-1436-B04D-935A-DBE2DDACC9DA}" type="presParOf" srcId="{418A4D88-406A-F546-9806-E54D3D4E4446}" destId="{8641396E-1E95-2A46-A997-B31C538AC204}" srcOrd="0" destOrd="0" presId="urn:microsoft.com/office/officeart/2005/8/layout/venn2"/>
    <dgm:cxn modelId="{CC8D085F-D206-5D42-9DB1-3ED04399A543}" type="presParOf" srcId="{418A4D88-406A-F546-9806-E54D3D4E4446}" destId="{61757D66-D6B5-CF49-A6BA-035B2D8DCD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A94950E-B080-6742-9597-4DDF4CC56EA0}"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CFFBD1D3-3C34-B04E-9989-AABB2AE1F909}">
      <dgm:prSet phldrT="[Text]" custT="1"/>
      <dgm:spPr/>
      <dgm:t>
        <a:bodyPr/>
        <a:lstStyle/>
        <a:p>
          <a:r>
            <a:rPr lang="en-US" sz="1400" dirty="0"/>
            <a:t>Young Children</a:t>
          </a:r>
        </a:p>
      </dgm:t>
    </dgm:pt>
    <dgm:pt modelId="{3BDF17F4-4645-BF42-B621-349F69032481}" type="parTrans" cxnId="{8233E040-6537-0A49-AEE5-B9895384CE7F}">
      <dgm:prSet/>
      <dgm:spPr/>
      <dgm:t>
        <a:bodyPr/>
        <a:lstStyle/>
        <a:p>
          <a:endParaRPr lang="en-US"/>
        </a:p>
      </dgm:t>
    </dgm:pt>
    <dgm:pt modelId="{D85C4D06-378A-AD40-9687-B82AA895752B}" type="sibTrans" cxnId="{8233E040-6537-0A49-AEE5-B9895384CE7F}">
      <dgm:prSet/>
      <dgm:spPr/>
      <dgm:t>
        <a:bodyPr/>
        <a:lstStyle/>
        <a:p>
          <a:endParaRPr lang="en-US"/>
        </a:p>
      </dgm:t>
    </dgm:pt>
    <dgm:pt modelId="{ED00181D-CCD1-1E4C-A04E-C891F24ACE7C}">
      <dgm:prSet phldrT="[Text]" custT="1"/>
      <dgm:spPr/>
      <dgm:t>
        <a:bodyPr/>
        <a:lstStyle/>
        <a:p>
          <a:r>
            <a:rPr lang="en-US" sz="1400" dirty="0"/>
            <a:t>Family @ Home + Church</a:t>
          </a:r>
        </a:p>
      </dgm:t>
    </dgm:pt>
    <dgm:pt modelId="{7D8C8516-C8D8-B940-AB68-3D6E31845302}" type="parTrans" cxnId="{EB8113D2-BD8F-8E4D-B4C8-F3FF68E710F4}">
      <dgm:prSet/>
      <dgm:spPr/>
      <dgm:t>
        <a:bodyPr/>
        <a:lstStyle/>
        <a:p>
          <a:endParaRPr lang="en-US"/>
        </a:p>
      </dgm:t>
    </dgm:pt>
    <dgm:pt modelId="{F62AAA2F-4537-4C4C-94FE-A297EBB0ED72}" type="sibTrans" cxnId="{EB8113D2-BD8F-8E4D-B4C8-F3FF68E710F4}">
      <dgm:prSet/>
      <dgm:spPr/>
      <dgm:t>
        <a:bodyPr/>
        <a:lstStyle/>
        <a:p>
          <a:endParaRPr lang="en-US"/>
        </a:p>
      </dgm:t>
    </dgm:pt>
    <dgm:pt modelId="{D223A8F3-A059-FE4E-BA84-0122CDC6E7CA}">
      <dgm:prSet phldrT="[Text]" custT="1"/>
      <dgm:spPr>
        <a:solidFill>
          <a:srgbClr val="C00000"/>
        </a:solidFill>
      </dgm:spPr>
      <dgm:t>
        <a:bodyPr/>
        <a:lstStyle/>
        <a:p>
          <a:r>
            <a:rPr lang="en-US" sz="1400" dirty="0"/>
            <a:t>Older Children</a:t>
          </a:r>
        </a:p>
      </dgm:t>
    </dgm:pt>
    <dgm:pt modelId="{67A7E418-6D8B-A34C-94BB-2F82E40CFA4C}" type="parTrans" cxnId="{23D8F666-6DC3-D84A-A459-87FF6CA0DACB}">
      <dgm:prSet/>
      <dgm:spPr/>
      <dgm:t>
        <a:bodyPr/>
        <a:lstStyle/>
        <a:p>
          <a:endParaRPr lang="en-US"/>
        </a:p>
      </dgm:t>
    </dgm:pt>
    <dgm:pt modelId="{F53EB830-D801-7B4C-9EBF-5D73907561C3}" type="sibTrans" cxnId="{23D8F666-6DC3-D84A-A459-87FF6CA0DACB}">
      <dgm:prSet/>
      <dgm:spPr>
        <a:solidFill>
          <a:srgbClr val="C00000"/>
        </a:solidFill>
      </dgm:spPr>
      <dgm:t>
        <a:bodyPr/>
        <a:lstStyle/>
        <a:p>
          <a:endParaRPr lang="en-US"/>
        </a:p>
      </dgm:t>
    </dgm:pt>
    <dgm:pt modelId="{006CBC83-5D83-8042-B244-A4D43E779CFD}">
      <dgm:prSet phldrT="[Text]" custT="1"/>
      <dgm:spPr/>
      <dgm:t>
        <a:bodyPr/>
        <a:lstStyle/>
        <a:p>
          <a:r>
            <a:rPr lang="en-US" sz="1400" dirty="0"/>
            <a:t>Family @ Home + Church</a:t>
          </a:r>
        </a:p>
      </dgm:t>
    </dgm:pt>
    <dgm:pt modelId="{3B8677A2-D680-394A-B1E8-E2878FCC36FE}" type="parTrans" cxnId="{30D23880-5970-B246-BB71-C3098BC2C85A}">
      <dgm:prSet/>
      <dgm:spPr/>
      <dgm:t>
        <a:bodyPr/>
        <a:lstStyle/>
        <a:p>
          <a:endParaRPr lang="en-US"/>
        </a:p>
      </dgm:t>
    </dgm:pt>
    <dgm:pt modelId="{567FDA97-978D-4643-B2C8-0E5DD2F02669}" type="sibTrans" cxnId="{30D23880-5970-B246-BB71-C3098BC2C85A}">
      <dgm:prSet/>
      <dgm:spPr/>
      <dgm:t>
        <a:bodyPr/>
        <a:lstStyle/>
        <a:p>
          <a:endParaRPr lang="en-US"/>
        </a:p>
      </dgm:t>
    </dgm:pt>
    <dgm:pt modelId="{14EEB7EB-6FFB-3442-BFB2-02509FE2E1BF}">
      <dgm:prSet phldrT="[Text]" custT="1"/>
      <dgm:spPr>
        <a:solidFill>
          <a:schemeClr val="accent6"/>
        </a:solidFill>
      </dgm:spPr>
      <dgm:t>
        <a:bodyPr/>
        <a:lstStyle/>
        <a:p>
          <a:r>
            <a:rPr lang="en-US" sz="1400" dirty="0"/>
            <a:t>Young Adolescents </a:t>
          </a:r>
        </a:p>
      </dgm:t>
    </dgm:pt>
    <dgm:pt modelId="{4A0A6596-879E-AF40-8C73-1E93041E2D4A}" type="parTrans" cxnId="{5E71BE0E-08D8-5D4B-8CC1-FB3E4BDBE20E}">
      <dgm:prSet/>
      <dgm:spPr/>
      <dgm:t>
        <a:bodyPr/>
        <a:lstStyle/>
        <a:p>
          <a:endParaRPr lang="en-US"/>
        </a:p>
      </dgm:t>
    </dgm:pt>
    <dgm:pt modelId="{FC244D5E-7800-B140-B9CA-75935271D2C4}" type="sibTrans" cxnId="{5E71BE0E-08D8-5D4B-8CC1-FB3E4BDBE20E}">
      <dgm:prSet/>
      <dgm:spPr>
        <a:solidFill>
          <a:schemeClr val="accent6"/>
        </a:solidFill>
      </dgm:spPr>
      <dgm:t>
        <a:bodyPr/>
        <a:lstStyle/>
        <a:p>
          <a:endParaRPr lang="en-US"/>
        </a:p>
      </dgm:t>
    </dgm:pt>
    <dgm:pt modelId="{63C1013A-39CF-E948-93B1-3AC7C57C1387}">
      <dgm:prSet phldrT="[Text]" custT="1"/>
      <dgm:spPr/>
      <dgm:t>
        <a:bodyPr/>
        <a:lstStyle/>
        <a:p>
          <a:r>
            <a:rPr lang="en-US" sz="1400" dirty="0"/>
            <a:t>Family @ Home + Church</a:t>
          </a:r>
        </a:p>
      </dgm:t>
    </dgm:pt>
    <dgm:pt modelId="{4A99AF9B-B55F-3541-8EAB-0E6EE21FE934}" type="parTrans" cxnId="{B20C3A8C-A999-4244-B0D0-8ACFF45D90FB}">
      <dgm:prSet/>
      <dgm:spPr/>
      <dgm:t>
        <a:bodyPr/>
        <a:lstStyle/>
        <a:p>
          <a:endParaRPr lang="en-US"/>
        </a:p>
      </dgm:t>
    </dgm:pt>
    <dgm:pt modelId="{40AA298F-8C4C-9044-9EF5-9362BCAD27CB}" type="sibTrans" cxnId="{B20C3A8C-A999-4244-B0D0-8ACFF45D90FB}">
      <dgm:prSet/>
      <dgm:spPr/>
      <dgm:t>
        <a:bodyPr/>
        <a:lstStyle/>
        <a:p>
          <a:endParaRPr lang="en-US"/>
        </a:p>
      </dgm:t>
    </dgm:pt>
    <dgm:pt modelId="{86724411-C622-D543-AEF0-7107564F13D9}">
      <dgm:prSet phldrT="[Text]" custT="1"/>
      <dgm:spPr/>
      <dgm:t>
        <a:bodyPr/>
        <a:lstStyle/>
        <a:p>
          <a:r>
            <a:rPr lang="en-US" sz="1400" dirty="0"/>
            <a:t>Older Adolescents  </a:t>
          </a:r>
        </a:p>
      </dgm:t>
    </dgm:pt>
    <dgm:pt modelId="{1FC2CFBD-6B9E-2849-B71D-9A6A74650BCA}" type="parTrans" cxnId="{CB05A8C8-919C-DB4C-9E9C-F8D8CF14A5B8}">
      <dgm:prSet/>
      <dgm:spPr/>
      <dgm:t>
        <a:bodyPr/>
        <a:lstStyle/>
        <a:p>
          <a:endParaRPr lang="en-US"/>
        </a:p>
      </dgm:t>
    </dgm:pt>
    <dgm:pt modelId="{88A5ED2F-C57B-8C4F-86F7-1BACA64527BC}" type="sibTrans" cxnId="{CB05A8C8-919C-DB4C-9E9C-F8D8CF14A5B8}">
      <dgm:prSet/>
      <dgm:spPr/>
      <dgm:t>
        <a:bodyPr/>
        <a:lstStyle/>
        <a:p>
          <a:endParaRPr lang="en-US"/>
        </a:p>
      </dgm:t>
    </dgm:pt>
    <dgm:pt modelId="{7255CBCA-E1BE-8741-8D2A-6975B594308D}">
      <dgm:prSet phldrT="[Text]" custT="1"/>
      <dgm:spPr/>
      <dgm:t>
        <a:bodyPr/>
        <a:lstStyle/>
        <a:p>
          <a:r>
            <a:rPr lang="en-US" sz="1400" dirty="0"/>
            <a:t>Family @ Home + Church</a:t>
          </a:r>
        </a:p>
      </dgm:t>
    </dgm:pt>
    <dgm:pt modelId="{291A6431-11F2-4142-9F43-84B150C4F302}" type="parTrans" cxnId="{75285E84-1A2E-7740-992E-FCAC7423B7E2}">
      <dgm:prSet/>
      <dgm:spPr/>
      <dgm:t>
        <a:bodyPr/>
        <a:lstStyle/>
        <a:p>
          <a:endParaRPr lang="en-US"/>
        </a:p>
      </dgm:t>
    </dgm:pt>
    <dgm:pt modelId="{BA76C0B2-A031-6A4B-BAE8-451615232352}" type="sibTrans" cxnId="{75285E84-1A2E-7740-992E-FCAC7423B7E2}">
      <dgm:prSet/>
      <dgm:spPr/>
      <dgm:t>
        <a:bodyPr/>
        <a:lstStyle/>
        <a:p>
          <a:endParaRPr lang="en-US"/>
        </a:p>
      </dgm:t>
    </dgm:pt>
    <dgm:pt modelId="{4495ED64-6BA0-6F47-A967-71CF344D52DA}">
      <dgm:prSet phldrT="[Text]" custT="1"/>
      <dgm:spPr/>
      <dgm:t>
        <a:bodyPr/>
        <a:lstStyle/>
        <a:p>
          <a:r>
            <a:rPr lang="en-US" sz="1400" dirty="0"/>
            <a:t>Intergenerational </a:t>
          </a:r>
        </a:p>
      </dgm:t>
    </dgm:pt>
    <dgm:pt modelId="{A29305A2-6AB6-DE40-92DF-D03D624247B6}" type="parTrans" cxnId="{A94B2320-0978-A54C-A9B0-728DD1D7B90F}">
      <dgm:prSet/>
      <dgm:spPr/>
      <dgm:t>
        <a:bodyPr/>
        <a:lstStyle/>
        <a:p>
          <a:endParaRPr lang="en-US"/>
        </a:p>
      </dgm:t>
    </dgm:pt>
    <dgm:pt modelId="{05AE6523-FBD7-3C44-81CB-36EB4CE98235}" type="sibTrans" cxnId="{A94B2320-0978-A54C-A9B0-728DD1D7B90F}">
      <dgm:prSet/>
      <dgm:spPr/>
      <dgm:t>
        <a:bodyPr/>
        <a:lstStyle/>
        <a:p>
          <a:endParaRPr lang="en-US"/>
        </a:p>
      </dgm:t>
    </dgm:pt>
    <dgm:pt modelId="{B85B7A74-F563-FE4F-8F25-AF38DF49F905}">
      <dgm:prSet phldrT="[Text]" custT="1"/>
      <dgm:spPr/>
      <dgm:t>
        <a:bodyPr/>
        <a:lstStyle/>
        <a:p>
          <a:r>
            <a:rPr lang="en-US" sz="1400" dirty="0"/>
            <a:t>Intergenerational</a:t>
          </a:r>
        </a:p>
      </dgm:t>
    </dgm:pt>
    <dgm:pt modelId="{1DFCA8DF-6ED1-D443-BB84-83FFB3A0DE47}" type="parTrans" cxnId="{01EB3E2B-E688-DC40-87FE-D63C814260D2}">
      <dgm:prSet/>
      <dgm:spPr/>
      <dgm:t>
        <a:bodyPr/>
        <a:lstStyle/>
        <a:p>
          <a:endParaRPr lang="en-US"/>
        </a:p>
      </dgm:t>
    </dgm:pt>
    <dgm:pt modelId="{E6BE4DA1-5E2F-1246-9387-BEF5E8FF492D}" type="sibTrans" cxnId="{01EB3E2B-E688-DC40-87FE-D63C814260D2}">
      <dgm:prSet/>
      <dgm:spPr/>
      <dgm:t>
        <a:bodyPr/>
        <a:lstStyle/>
        <a:p>
          <a:endParaRPr lang="en-US"/>
        </a:p>
      </dgm:t>
    </dgm:pt>
    <dgm:pt modelId="{03D2B553-672E-F240-BAAF-6E7450016E45}">
      <dgm:prSet phldrT="[Text]" custT="1"/>
      <dgm:spPr/>
      <dgm:t>
        <a:bodyPr/>
        <a:lstStyle/>
        <a:p>
          <a:r>
            <a:rPr lang="en-US" sz="1400" dirty="0"/>
            <a:t>Intergenerational</a:t>
          </a:r>
        </a:p>
      </dgm:t>
    </dgm:pt>
    <dgm:pt modelId="{A6D941A0-91EB-9E49-AA59-B59AA8EC7BE4}" type="parTrans" cxnId="{372705BA-0B5B-3F43-907A-8AC7A46E46BD}">
      <dgm:prSet/>
      <dgm:spPr/>
      <dgm:t>
        <a:bodyPr/>
        <a:lstStyle/>
        <a:p>
          <a:endParaRPr lang="en-US"/>
        </a:p>
      </dgm:t>
    </dgm:pt>
    <dgm:pt modelId="{9258B917-3E34-BF43-AEAB-BB9014C5CBC4}" type="sibTrans" cxnId="{372705BA-0B5B-3F43-907A-8AC7A46E46BD}">
      <dgm:prSet/>
      <dgm:spPr/>
      <dgm:t>
        <a:bodyPr/>
        <a:lstStyle/>
        <a:p>
          <a:endParaRPr lang="en-US"/>
        </a:p>
      </dgm:t>
    </dgm:pt>
    <dgm:pt modelId="{4CCEA27D-FD02-8545-A42D-0A5C421CC48F}">
      <dgm:prSet phldrT="[Text]" custT="1"/>
      <dgm:spPr/>
      <dgm:t>
        <a:bodyPr/>
        <a:lstStyle/>
        <a:p>
          <a:r>
            <a:rPr lang="en-US" sz="1400" dirty="0"/>
            <a:t>Intergenerational</a:t>
          </a:r>
        </a:p>
      </dgm:t>
    </dgm:pt>
    <dgm:pt modelId="{08CED548-D42A-6D4B-A0BC-A4D91840B349}" type="parTrans" cxnId="{19AB8BBF-31B9-4A41-8C1C-A9C4E6A31B1F}">
      <dgm:prSet/>
      <dgm:spPr/>
      <dgm:t>
        <a:bodyPr/>
        <a:lstStyle/>
        <a:p>
          <a:endParaRPr lang="en-US"/>
        </a:p>
      </dgm:t>
    </dgm:pt>
    <dgm:pt modelId="{364884C3-E04E-6B48-BF01-F293FFB0123A}" type="sibTrans" cxnId="{19AB8BBF-31B9-4A41-8C1C-A9C4E6A31B1F}">
      <dgm:prSet/>
      <dgm:spPr/>
      <dgm:t>
        <a:bodyPr/>
        <a:lstStyle/>
        <a:p>
          <a:endParaRPr lang="en-US"/>
        </a:p>
      </dgm:t>
    </dgm:pt>
    <dgm:pt modelId="{8BE56038-E1B4-4B4E-BEDF-756E80BD41A2}">
      <dgm:prSet phldrT="[Text]" custT="1"/>
      <dgm:spPr/>
      <dgm:t>
        <a:bodyPr/>
        <a:lstStyle/>
        <a:p>
          <a:r>
            <a:rPr lang="en-US" sz="1400" dirty="0"/>
            <a:t>Age-specific</a:t>
          </a:r>
        </a:p>
      </dgm:t>
    </dgm:pt>
    <dgm:pt modelId="{A65B6CC2-782F-E745-919A-D06D79DEEE5C}" type="parTrans" cxnId="{517F6A4D-341E-C841-A273-3B7BD8FE04BC}">
      <dgm:prSet/>
      <dgm:spPr/>
      <dgm:t>
        <a:bodyPr/>
        <a:lstStyle/>
        <a:p>
          <a:endParaRPr lang="en-US"/>
        </a:p>
      </dgm:t>
    </dgm:pt>
    <dgm:pt modelId="{789CD34F-F47D-AF42-9455-52C35F29138B}" type="sibTrans" cxnId="{517F6A4D-341E-C841-A273-3B7BD8FE04BC}">
      <dgm:prSet/>
      <dgm:spPr/>
      <dgm:t>
        <a:bodyPr/>
        <a:lstStyle/>
        <a:p>
          <a:endParaRPr lang="en-US"/>
        </a:p>
      </dgm:t>
    </dgm:pt>
    <dgm:pt modelId="{933309CD-2067-0F41-BC52-1B139C6DDF36}">
      <dgm:prSet phldrT="[Text]" custT="1"/>
      <dgm:spPr/>
      <dgm:t>
        <a:bodyPr/>
        <a:lstStyle/>
        <a:p>
          <a:r>
            <a:rPr lang="en-US" sz="1400" dirty="0"/>
            <a:t>Age-specific</a:t>
          </a:r>
        </a:p>
      </dgm:t>
    </dgm:pt>
    <dgm:pt modelId="{F8BDFA84-7990-4B44-A19B-D422373C7D2A}" type="parTrans" cxnId="{1F0B2131-46EA-7D46-BDE7-B3C481E9455E}">
      <dgm:prSet/>
      <dgm:spPr/>
      <dgm:t>
        <a:bodyPr/>
        <a:lstStyle/>
        <a:p>
          <a:endParaRPr lang="en-US"/>
        </a:p>
      </dgm:t>
    </dgm:pt>
    <dgm:pt modelId="{74BD276A-FFC4-0D46-A76F-69DD7ADBC59A}" type="sibTrans" cxnId="{1F0B2131-46EA-7D46-BDE7-B3C481E9455E}">
      <dgm:prSet/>
      <dgm:spPr/>
      <dgm:t>
        <a:bodyPr/>
        <a:lstStyle/>
        <a:p>
          <a:endParaRPr lang="en-US"/>
        </a:p>
      </dgm:t>
    </dgm:pt>
    <dgm:pt modelId="{76E33BAB-106B-F948-A022-824943043881}">
      <dgm:prSet phldrT="[Text]" custT="1"/>
      <dgm:spPr/>
      <dgm:t>
        <a:bodyPr/>
        <a:lstStyle/>
        <a:p>
          <a:r>
            <a:rPr lang="en-US" sz="1400" dirty="0"/>
            <a:t>Age-specific</a:t>
          </a:r>
        </a:p>
      </dgm:t>
    </dgm:pt>
    <dgm:pt modelId="{87B12DC9-592D-324D-938A-A0B1C6D6EEBB}" type="parTrans" cxnId="{FF9076C1-1414-C14D-88C5-86952F288715}">
      <dgm:prSet/>
      <dgm:spPr/>
      <dgm:t>
        <a:bodyPr/>
        <a:lstStyle/>
        <a:p>
          <a:endParaRPr lang="en-US"/>
        </a:p>
      </dgm:t>
    </dgm:pt>
    <dgm:pt modelId="{704FB823-FC97-244B-9DB4-CACE9DF9DEB4}" type="sibTrans" cxnId="{FF9076C1-1414-C14D-88C5-86952F288715}">
      <dgm:prSet/>
      <dgm:spPr/>
      <dgm:t>
        <a:bodyPr/>
        <a:lstStyle/>
        <a:p>
          <a:endParaRPr lang="en-US"/>
        </a:p>
      </dgm:t>
    </dgm:pt>
    <dgm:pt modelId="{33237B3E-8015-CF48-8E69-43B2A5DFDC5A}">
      <dgm:prSet phldrT="[Text]" custT="1"/>
      <dgm:spPr/>
      <dgm:t>
        <a:bodyPr/>
        <a:lstStyle/>
        <a:p>
          <a:r>
            <a:rPr lang="en-US" sz="1400" dirty="0"/>
            <a:t>Age-specific</a:t>
          </a:r>
        </a:p>
      </dgm:t>
    </dgm:pt>
    <dgm:pt modelId="{40FD4A89-BFC0-6B48-9D8D-9FA2F3AF57E9}" type="parTrans" cxnId="{DB81F9FE-7D74-1047-A2A6-2D2B48209E7C}">
      <dgm:prSet/>
      <dgm:spPr/>
      <dgm:t>
        <a:bodyPr/>
        <a:lstStyle/>
        <a:p>
          <a:endParaRPr lang="en-US"/>
        </a:p>
      </dgm:t>
    </dgm:pt>
    <dgm:pt modelId="{B5C5603D-8DA6-3E41-B481-7C24529E5FA5}" type="sibTrans" cxnId="{DB81F9FE-7D74-1047-A2A6-2D2B48209E7C}">
      <dgm:prSet/>
      <dgm:spPr/>
      <dgm:t>
        <a:bodyPr/>
        <a:lstStyle/>
        <a:p>
          <a:endParaRPr lang="en-US"/>
        </a:p>
      </dgm:t>
    </dgm:pt>
    <dgm:pt modelId="{740AE393-E21F-5147-9C62-DC6E8DA9CE74}" type="pres">
      <dgm:prSet presAssocID="{DA94950E-B080-6742-9597-4DDF4CC56EA0}" presName="Name0" presStyleCnt="0">
        <dgm:presLayoutVars>
          <dgm:dir/>
          <dgm:animLvl val="lvl"/>
          <dgm:resizeHandles val="exact"/>
        </dgm:presLayoutVars>
      </dgm:prSet>
      <dgm:spPr/>
    </dgm:pt>
    <dgm:pt modelId="{C9FE4D0A-6CBC-0D4F-B2FB-C0B88ED13807}" type="pres">
      <dgm:prSet presAssocID="{DA94950E-B080-6742-9597-4DDF4CC56EA0}" presName="tSp" presStyleCnt="0"/>
      <dgm:spPr/>
    </dgm:pt>
    <dgm:pt modelId="{27E614DA-CB72-3A45-9B7E-4643DC2782AA}" type="pres">
      <dgm:prSet presAssocID="{DA94950E-B080-6742-9597-4DDF4CC56EA0}" presName="bSp" presStyleCnt="0"/>
      <dgm:spPr/>
    </dgm:pt>
    <dgm:pt modelId="{7F98E5D6-6D61-A547-B321-70D5D96D7156}" type="pres">
      <dgm:prSet presAssocID="{DA94950E-B080-6742-9597-4DDF4CC56EA0}" presName="process" presStyleCnt="0"/>
      <dgm:spPr/>
    </dgm:pt>
    <dgm:pt modelId="{F2BE0FEB-A5A8-6B48-A8E9-09A120E6B284}" type="pres">
      <dgm:prSet presAssocID="{CFFBD1D3-3C34-B04E-9989-AABB2AE1F909}" presName="composite1" presStyleCnt="0"/>
      <dgm:spPr/>
    </dgm:pt>
    <dgm:pt modelId="{6065C1FA-CEE9-EA46-8B52-B291DBFD1067}" type="pres">
      <dgm:prSet presAssocID="{CFFBD1D3-3C34-B04E-9989-AABB2AE1F909}" presName="dummyNode1" presStyleLbl="node1" presStyleIdx="0" presStyleCnt="4"/>
      <dgm:spPr/>
    </dgm:pt>
    <dgm:pt modelId="{767AA270-BC27-8340-9DF7-8ABDAEC87270}" type="pres">
      <dgm:prSet presAssocID="{CFFBD1D3-3C34-B04E-9989-AABB2AE1F909}" presName="childNode1" presStyleLbl="bgAcc1" presStyleIdx="0" presStyleCnt="4" custScaleX="114877" custScaleY="115595" custLinFactNeighborX="4512">
        <dgm:presLayoutVars>
          <dgm:bulletEnabled val="1"/>
        </dgm:presLayoutVars>
      </dgm:prSet>
      <dgm:spPr/>
    </dgm:pt>
    <dgm:pt modelId="{061AAD88-DFB6-BE44-B886-B24375B8E485}" type="pres">
      <dgm:prSet presAssocID="{CFFBD1D3-3C34-B04E-9989-AABB2AE1F909}" presName="childNode1tx" presStyleLbl="bgAcc1" presStyleIdx="0" presStyleCnt="4">
        <dgm:presLayoutVars>
          <dgm:bulletEnabled val="1"/>
        </dgm:presLayoutVars>
      </dgm:prSet>
      <dgm:spPr/>
    </dgm:pt>
    <dgm:pt modelId="{43DD04E1-E2EF-2C43-95D5-34CEE192048B}" type="pres">
      <dgm:prSet presAssocID="{CFFBD1D3-3C34-B04E-9989-AABB2AE1F909}" presName="parentNode1" presStyleLbl="node1" presStyleIdx="0" presStyleCnt="4">
        <dgm:presLayoutVars>
          <dgm:chMax val="1"/>
          <dgm:bulletEnabled val="1"/>
        </dgm:presLayoutVars>
      </dgm:prSet>
      <dgm:spPr/>
    </dgm:pt>
    <dgm:pt modelId="{BCDB7ABD-0BF0-A54C-A5C7-B43325F17B3F}" type="pres">
      <dgm:prSet presAssocID="{CFFBD1D3-3C34-B04E-9989-AABB2AE1F909}" presName="connSite1" presStyleCnt="0"/>
      <dgm:spPr/>
    </dgm:pt>
    <dgm:pt modelId="{BED764C3-B2F1-4945-9987-82534E617405}" type="pres">
      <dgm:prSet presAssocID="{D85C4D06-378A-AD40-9687-B82AA895752B}" presName="Name9" presStyleLbl="sibTrans2D1" presStyleIdx="0" presStyleCnt="3"/>
      <dgm:spPr/>
    </dgm:pt>
    <dgm:pt modelId="{A6D5C2F9-48B2-A34B-8C45-6769FEAFC5E8}" type="pres">
      <dgm:prSet presAssocID="{D223A8F3-A059-FE4E-BA84-0122CDC6E7CA}" presName="composite2" presStyleCnt="0"/>
      <dgm:spPr/>
    </dgm:pt>
    <dgm:pt modelId="{7928FC73-AA53-2E43-8C55-B93E10012A8A}" type="pres">
      <dgm:prSet presAssocID="{D223A8F3-A059-FE4E-BA84-0122CDC6E7CA}" presName="dummyNode2" presStyleLbl="node1" presStyleIdx="0" presStyleCnt="4"/>
      <dgm:spPr/>
    </dgm:pt>
    <dgm:pt modelId="{4F4545E9-C735-4F45-B793-95517853D2F2}" type="pres">
      <dgm:prSet presAssocID="{D223A8F3-A059-FE4E-BA84-0122CDC6E7CA}" presName="childNode2" presStyleLbl="bgAcc1" presStyleIdx="1" presStyleCnt="4" custScaleX="126134" custScaleY="115595" custLinFactNeighborX="4512">
        <dgm:presLayoutVars>
          <dgm:bulletEnabled val="1"/>
        </dgm:presLayoutVars>
      </dgm:prSet>
      <dgm:spPr/>
    </dgm:pt>
    <dgm:pt modelId="{2DB30647-EE56-9441-9269-4E9CB7EB7827}" type="pres">
      <dgm:prSet presAssocID="{D223A8F3-A059-FE4E-BA84-0122CDC6E7CA}" presName="childNode2tx" presStyleLbl="bgAcc1" presStyleIdx="1" presStyleCnt="4">
        <dgm:presLayoutVars>
          <dgm:bulletEnabled val="1"/>
        </dgm:presLayoutVars>
      </dgm:prSet>
      <dgm:spPr/>
    </dgm:pt>
    <dgm:pt modelId="{304CC535-CD3C-3443-8F82-568F1FA60F85}" type="pres">
      <dgm:prSet presAssocID="{D223A8F3-A059-FE4E-BA84-0122CDC6E7CA}" presName="parentNode2" presStyleLbl="node1" presStyleIdx="1" presStyleCnt="4">
        <dgm:presLayoutVars>
          <dgm:chMax val="0"/>
          <dgm:bulletEnabled val="1"/>
        </dgm:presLayoutVars>
      </dgm:prSet>
      <dgm:spPr/>
    </dgm:pt>
    <dgm:pt modelId="{93855EB0-382B-474E-9143-49AC27226829}" type="pres">
      <dgm:prSet presAssocID="{D223A8F3-A059-FE4E-BA84-0122CDC6E7CA}" presName="connSite2" presStyleCnt="0"/>
      <dgm:spPr/>
    </dgm:pt>
    <dgm:pt modelId="{B53384E2-30F9-F540-AE15-A0F90FF0A4E7}" type="pres">
      <dgm:prSet presAssocID="{F53EB830-D801-7B4C-9EBF-5D73907561C3}" presName="Name18" presStyleLbl="sibTrans2D1" presStyleIdx="1" presStyleCnt="3"/>
      <dgm:spPr/>
    </dgm:pt>
    <dgm:pt modelId="{9B87FD84-C448-6A4F-8406-FEF8789310B5}" type="pres">
      <dgm:prSet presAssocID="{14EEB7EB-6FFB-3442-BFB2-02509FE2E1BF}" presName="composite1" presStyleCnt="0"/>
      <dgm:spPr/>
    </dgm:pt>
    <dgm:pt modelId="{FCE4CE9E-EC24-EF49-A120-369EA9E77A57}" type="pres">
      <dgm:prSet presAssocID="{14EEB7EB-6FFB-3442-BFB2-02509FE2E1BF}" presName="dummyNode1" presStyleLbl="node1" presStyleIdx="1" presStyleCnt="4"/>
      <dgm:spPr/>
    </dgm:pt>
    <dgm:pt modelId="{F0A6CBC8-DA43-294E-ADC8-05B595A90532}" type="pres">
      <dgm:prSet presAssocID="{14EEB7EB-6FFB-3442-BFB2-02509FE2E1BF}" presName="childNode1" presStyleLbl="bgAcc1" presStyleIdx="2" presStyleCnt="4" custScaleX="114877" custScaleY="115513" custLinFactNeighborX="4512">
        <dgm:presLayoutVars>
          <dgm:bulletEnabled val="1"/>
        </dgm:presLayoutVars>
      </dgm:prSet>
      <dgm:spPr/>
    </dgm:pt>
    <dgm:pt modelId="{32BD1CD8-FDE5-8A4C-B971-605E0003814E}" type="pres">
      <dgm:prSet presAssocID="{14EEB7EB-6FFB-3442-BFB2-02509FE2E1BF}" presName="childNode1tx" presStyleLbl="bgAcc1" presStyleIdx="2" presStyleCnt="4">
        <dgm:presLayoutVars>
          <dgm:bulletEnabled val="1"/>
        </dgm:presLayoutVars>
      </dgm:prSet>
      <dgm:spPr/>
    </dgm:pt>
    <dgm:pt modelId="{4EF30B0E-8F40-FB4E-8D5E-CE778710B4C8}" type="pres">
      <dgm:prSet presAssocID="{14EEB7EB-6FFB-3442-BFB2-02509FE2E1BF}" presName="parentNode1" presStyleLbl="node1" presStyleIdx="2" presStyleCnt="4">
        <dgm:presLayoutVars>
          <dgm:chMax val="1"/>
          <dgm:bulletEnabled val="1"/>
        </dgm:presLayoutVars>
      </dgm:prSet>
      <dgm:spPr/>
    </dgm:pt>
    <dgm:pt modelId="{885D8D5B-AFF8-7A44-A1F0-5868E5BCDC1E}" type="pres">
      <dgm:prSet presAssocID="{14EEB7EB-6FFB-3442-BFB2-02509FE2E1BF}" presName="connSite1" presStyleCnt="0"/>
      <dgm:spPr/>
    </dgm:pt>
    <dgm:pt modelId="{5A246202-A550-494C-A654-F20907B3375E}" type="pres">
      <dgm:prSet presAssocID="{FC244D5E-7800-B140-B9CA-75935271D2C4}" presName="Name9" presStyleLbl="sibTrans2D1" presStyleIdx="2" presStyleCnt="3"/>
      <dgm:spPr/>
    </dgm:pt>
    <dgm:pt modelId="{3489FD69-9BA1-3742-822A-600535F98FE6}" type="pres">
      <dgm:prSet presAssocID="{86724411-C622-D543-AEF0-7107564F13D9}" presName="composite2" presStyleCnt="0"/>
      <dgm:spPr/>
    </dgm:pt>
    <dgm:pt modelId="{78C8A784-4E33-174E-9E44-C1663D71629C}" type="pres">
      <dgm:prSet presAssocID="{86724411-C622-D543-AEF0-7107564F13D9}" presName="dummyNode2" presStyleLbl="node1" presStyleIdx="2" presStyleCnt="4"/>
      <dgm:spPr/>
    </dgm:pt>
    <dgm:pt modelId="{FC63F893-807D-7D49-9C23-B768F1A0EC27}" type="pres">
      <dgm:prSet presAssocID="{86724411-C622-D543-AEF0-7107564F13D9}" presName="childNode2" presStyleLbl="bgAcc1" presStyleIdx="3" presStyleCnt="4" custScaleX="114877" custScaleY="116343" custLinFactNeighborX="2096">
        <dgm:presLayoutVars>
          <dgm:bulletEnabled val="1"/>
        </dgm:presLayoutVars>
      </dgm:prSet>
      <dgm:spPr/>
    </dgm:pt>
    <dgm:pt modelId="{230341C4-BF06-EB4C-9B80-511B65AEC0D2}" type="pres">
      <dgm:prSet presAssocID="{86724411-C622-D543-AEF0-7107564F13D9}" presName="childNode2tx" presStyleLbl="bgAcc1" presStyleIdx="3" presStyleCnt="4">
        <dgm:presLayoutVars>
          <dgm:bulletEnabled val="1"/>
        </dgm:presLayoutVars>
      </dgm:prSet>
      <dgm:spPr/>
    </dgm:pt>
    <dgm:pt modelId="{482BB67F-6A11-7B47-9E59-7C46CF0DE255}" type="pres">
      <dgm:prSet presAssocID="{86724411-C622-D543-AEF0-7107564F13D9}" presName="parentNode2" presStyleLbl="node1" presStyleIdx="3" presStyleCnt="4">
        <dgm:presLayoutVars>
          <dgm:chMax val="0"/>
          <dgm:bulletEnabled val="1"/>
        </dgm:presLayoutVars>
      </dgm:prSet>
      <dgm:spPr/>
    </dgm:pt>
    <dgm:pt modelId="{065E51A0-8831-804F-B1EE-B7A359D783B0}" type="pres">
      <dgm:prSet presAssocID="{86724411-C622-D543-AEF0-7107564F13D9}" presName="connSite2" presStyleCnt="0"/>
      <dgm:spPr/>
    </dgm:pt>
  </dgm:ptLst>
  <dgm:cxnLst>
    <dgm:cxn modelId="{B19A8300-7343-5847-A507-13001A7C46D3}" type="presOf" srcId="{D223A8F3-A059-FE4E-BA84-0122CDC6E7CA}" destId="{304CC535-CD3C-3443-8F82-568F1FA60F85}" srcOrd="0" destOrd="0" presId="urn:microsoft.com/office/officeart/2005/8/layout/hProcess4"/>
    <dgm:cxn modelId="{ED03F300-30BE-6C48-B068-FB0B3DB080E4}" type="presOf" srcId="{F53EB830-D801-7B4C-9EBF-5D73907561C3}" destId="{B53384E2-30F9-F540-AE15-A0F90FF0A4E7}" srcOrd="0" destOrd="0" presId="urn:microsoft.com/office/officeart/2005/8/layout/hProcess4"/>
    <dgm:cxn modelId="{EBB96802-A756-DA4A-A33A-8000DEE9F3B7}" type="presOf" srcId="{006CBC83-5D83-8042-B244-A4D43E779CFD}" destId="{4F4545E9-C735-4F45-B793-95517853D2F2}" srcOrd="0" destOrd="0" presId="urn:microsoft.com/office/officeart/2005/8/layout/hProcess4"/>
    <dgm:cxn modelId="{F5338F0D-571D-E94E-9560-B247DA590F44}" type="presOf" srcId="{4CCEA27D-FD02-8545-A42D-0A5C421CC48F}" destId="{FC63F893-807D-7D49-9C23-B768F1A0EC27}" srcOrd="0" destOrd="1" presId="urn:microsoft.com/office/officeart/2005/8/layout/hProcess4"/>
    <dgm:cxn modelId="{5E71BE0E-08D8-5D4B-8CC1-FB3E4BDBE20E}" srcId="{DA94950E-B080-6742-9597-4DDF4CC56EA0}" destId="{14EEB7EB-6FFB-3442-BFB2-02509FE2E1BF}" srcOrd="2" destOrd="0" parTransId="{4A0A6596-879E-AF40-8C73-1E93041E2D4A}" sibTransId="{FC244D5E-7800-B140-B9CA-75935271D2C4}"/>
    <dgm:cxn modelId="{EF885311-732C-D143-9CCD-A98E693DCB68}" type="presOf" srcId="{8BE56038-E1B4-4B4E-BEDF-756E80BD41A2}" destId="{767AA270-BC27-8340-9DF7-8ABDAEC87270}" srcOrd="0" destOrd="2" presId="urn:microsoft.com/office/officeart/2005/8/layout/hProcess4"/>
    <dgm:cxn modelId="{E20FBF1D-F8CF-A84A-9315-10EE140DBEB2}" type="presOf" srcId="{76E33BAB-106B-F948-A022-824943043881}" destId="{32BD1CD8-FDE5-8A4C-B971-605E0003814E}" srcOrd="1" destOrd="2" presId="urn:microsoft.com/office/officeart/2005/8/layout/hProcess4"/>
    <dgm:cxn modelId="{A94B2320-0978-A54C-A9B0-728DD1D7B90F}" srcId="{CFFBD1D3-3C34-B04E-9989-AABB2AE1F909}" destId="{4495ED64-6BA0-6F47-A967-71CF344D52DA}" srcOrd="1" destOrd="0" parTransId="{A29305A2-6AB6-DE40-92DF-D03D624247B6}" sibTransId="{05AE6523-FBD7-3C44-81CB-36EB4CE98235}"/>
    <dgm:cxn modelId="{E2D44620-5363-094D-9FFC-A6A1AFC66E46}" type="presOf" srcId="{DA94950E-B080-6742-9597-4DDF4CC56EA0}" destId="{740AE393-E21F-5147-9C62-DC6E8DA9CE74}" srcOrd="0" destOrd="0" presId="urn:microsoft.com/office/officeart/2005/8/layout/hProcess4"/>
    <dgm:cxn modelId="{19019520-B849-9345-A068-12645E1096DC}" type="presOf" srcId="{14EEB7EB-6FFB-3442-BFB2-02509FE2E1BF}" destId="{4EF30B0E-8F40-FB4E-8D5E-CE778710B4C8}" srcOrd="0" destOrd="0" presId="urn:microsoft.com/office/officeart/2005/8/layout/hProcess4"/>
    <dgm:cxn modelId="{B77A5C22-9D56-5C4F-8C9E-865FA525B7B1}" type="presOf" srcId="{33237B3E-8015-CF48-8E69-43B2A5DFDC5A}" destId="{230341C4-BF06-EB4C-9B80-511B65AEC0D2}" srcOrd="1" destOrd="2" presId="urn:microsoft.com/office/officeart/2005/8/layout/hProcess4"/>
    <dgm:cxn modelId="{4C6B7824-3BD7-9642-B191-FEF4FB687415}" type="presOf" srcId="{ED00181D-CCD1-1E4C-A04E-C891F24ACE7C}" destId="{061AAD88-DFB6-BE44-B886-B24375B8E485}" srcOrd="1" destOrd="0" presId="urn:microsoft.com/office/officeart/2005/8/layout/hProcess4"/>
    <dgm:cxn modelId="{01EB3E2B-E688-DC40-87FE-D63C814260D2}" srcId="{D223A8F3-A059-FE4E-BA84-0122CDC6E7CA}" destId="{B85B7A74-F563-FE4F-8F25-AF38DF49F905}" srcOrd="1" destOrd="0" parTransId="{1DFCA8DF-6ED1-D443-BB84-83FFB3A0DE47}" sibTransId="{E6BE4DA1-5E2F-1246-9387-BEF5E8FF492D}"/>
    <dgm:cxn modelId="{31C0AF2C-5940-E444-B493-89BCF9CDD998}" type="presOf" srcId="{76E33BAB-106B-F948-A022-824943043881}" destId="{F0A6CBC8-DA43-294E-ADC8-05B595A90532}" srcOrd="0" destOrd="2" presId="urn:microsoft.com/office/officeart/2005/8/layout/hProcess4"/>
    <dgm:cxn modelId="{1F0B2131-46EA-7D46-BDE7-B3C481E9455E}" srcId="{D223A8F3-A059-FE4E-BA84-0122CDC6E7CA}" destId="{933309CD-2067-0F41-BC52-1B139C6DDF36}" srcOrd="2" destOrd="0" parTransId="{F8BDFA84-7990-4B44-A19B-D422373C7D2A}" sibTransId="{74BD276A-FFC4-0D46-A76F-69DD7ADBC59A}"/>
    <dgm:cxn modelId="{8233E040-6537-0A49-AEE5-B9895384CE7F}" srcId="{DA94950E-B080-6742-9597-4DDF4CC56EA0}" destId="{CFFBD1D3-3C34-B04E-9989-AABB2AE1F909}" srcOrd="0" destOrd="0" parTransId="{3BDF17F4-4645-BF42-B621-349F69032481}" sibTransId="{D85C4D06-378A-AD40-9687-B82AA895752B}"/>
    <dgm:cxn modelId="{AE094048-130D-344B-8AFC-E076EC8F75DA}" type="presOf" srcId="{006CBC83-5D83-8042-B244-A4D43E779CFD}" destId="{2DB30647-EE56-9441-9269-4E9CB7EB7827}" srcOrd="1" destOrd="0" presId="urn:microsoft.com/office/officeart/2005/8/layout/hProcess4"/>
    <dgm:cxn modelId="{517F6A4D-341E-C841-A273-3B7BD8FE04BC}" srcId="{CFFBD1D3-3C34-B04E-9989-AABB2AE1F909}" destId="{8BE56038-E1B4-4B4E-BEDF-756E80BD41A2}" srcOrd="2" destOrd="0" parTransId="{A65B6CC2-782F-E745-919A-D06D79DEEE5C}" sibTransId="{789CD34F-F47D-AF42-9455-52C35F29138B}"/>
    <dgm:cxn modelId="{06D1B253-5267-8541-AC94-DA9C4B12DF60}" type="presOf" srcId="{7255CBCA-E1BE-8741-8D2A-6975B594308D}" destId="{FC63F893-807D-7D49-9C23-B768F1A0EC27}" srcOrd="0" destOrd="0" presId="urn:microsoft.com/office/officeart/2005/8/layout/hProcess4"/>
    <dgm:cxn modelId="{39202661-1F51-C54E-95C8-8003CFFB94AB}" type="presOf" srcId="{ED00181D-CCD1-1E4C-A04E-C891F24ACE7C}" destId="{767AA270-BC27-8340-9DF7-8ABDAEC87270}" srcOrd="0" destOrd="0" presId="urn:microsoft.com/office/officeart/2005/8/layout/hProcess4"/>
    <dgm:cxn modelId="{23D8F666-6DC3-D84A-A459-87FF6CA0DACB}" srcId="{DA94950E-B080-6742-9597-4DDF4CC56EA0}" destId="{D223A8F3-A059-FE4E-BA84-0122CDC6E7CA}" srcOrd="1" destOrd="0" parTransId="{67A7E418-6D8B-A34C-94BB-2F82E40CFA4C}" sibTransId="{F53EB830-D801-7B4C-9EBF-5D73907561C3}"/>
    <dgm:cxn modelId="{554F176A-29BE-5940-8D32-9E33899E66D2}" type="presOf" srcId="{7255CBCA-E1BE-8741-8D2A-6975B594308D}" destId="{230341C4-BF06-EB4C-9B80-511B65AEC0D2}" srcOrd="1" destOrd="0" presId="urn:microsoft.com/office/officeart/2005/8/layout/hProcess4"/>
    <dgm:cxn modelId="{68A0B06B-1E63-BD43-9267-EBD6196CD310}" type="presOf" srcId="{4CCEA27D-FD02-8545-A42D-0A5C421CC48F}" destId="{230341C4-BF06-EB4C-9B80-511B65AEC0D2}" srcOrd="1" destOrd="1" presId="urn:microsoft.com/office/officeart/2005/8/layout/hProcess4"/>
    <dgm:cxn modelId="{89A63A6C-483B-A444-A996-34100D1A00FD}" type="presOf" srcId="{CFFBD1D3-3C34-B04E-9989-AABB2AE1F909}" destId="{43DD04E1-E2EF-2C43-95D5-34CEE192048B}" srcOrd="0" destOrd="0" presId="urn:microsoft.com/office/officeart/2005/8/layout/hProcess4"/>
    <dgm:cxn modelId="{7649056D-007C-284E-A8AD-C75797DEB0F7}" type="presOf" srcId="{933309CD-2067-0F41-BC52-1B139C6DDF36}" destId="{4F4545E9-C735-4F45-B793-95517853D2F2}" srcOrd="0" destOrd="2" presId="urn:microsoft.com/office/officeart/2005/8/layout/hProcess4"/>
    <dgm:cxn modelId="{30D23880-5970-B246-BB71-C3098BC2C85A}" srcId="{D223A8F3-A059-FE4E-BA84-0122CDC6E7CA}" destId="{006CBC83-5D83-8042-B244-A4D43E779CFD}" srcOrd="0" destOrd="0" parTransId="{3B8677A2-D680-394A-B1E8-E2878FCC36FE}" sibTransId="{567FDA97-978D-4643-B2C8-0E5DD2F02669}"/>
    <dgm:cxn modelId="{74E7E181-0CEB-B746-A3E2-32401B8B6E1E}" type="presOf" srcId="{8BE56038-E1B4-4B4E-BEDF-756E80BD41A2}" destId="{061AAD88-DFB6-BE44-B886-B24375B8E485}" srcOrd="1" destOrd="2" presId="urn:microsoft.com/office/officeart/2005/8/layout/hProcess4"/>
    <dgm:cxn modelId="{75285E84-1A2E-7740-992E-FCAC7423B7E2}" srcId="{86724411-C622-D543-AEF0-7107564F13D9}" destId="{7255CBCA-E1BE-8741-8D2A-6975B594308D}" srcOrd="0" destOrd="0" parTransId="{291A6431-11F2-4142-9F43-84B150C4F302}" sibTransId="{BA76C0B2-A031-6A4B-BAE8-451615232352}"/>
    <dgm:cxn modelId="{EA9BC187-FE0E-3948-982A-FB236996C3FA}" type="presOf" srcId="{33237B3E-8015-CF48-8E69-43B2A5DFDC5A}" destId="{FC63F893-807D-7D49-9C23-B768F1A0EC27}" srcOrd="0" destOrd="2" presId="urn:microsoft.com/office/officeart/2005/8/layout/hProcess4"/>
    <dgm:cxn modelId="{4903DF89-4EBD-5F4F-B76C-39E425E99DAF}" type="presOf" srcId="{D85C4D06-378A-AD40-9687-B82AA895752B}" destId="{BED764C3-B2F1-4945-9987-82534E617405}" srcOrd="0" destOrd="0" presId="urn:microsoft.com/office/officeart/2005/8/layout/hProcess4"/>
    <dgm:cxn modelId="{B20C3A8C-A999-4244-B0D0-8ACFF45D90FB}" srcId="{14EEB7EB-6FFB-3442-BFB2-02509FE2E1BF}" destId="{63C1013A-39CF-E948-93B1-3AC7C57C1387}" srcOrd="0" destOrd="0" parTransId="{4A99AF9B-B55F-3541-8EAB-0E6EE21FE934}" sibTransId="{40AA298F-8C4C-9044-9EF5-9362BCAD27CB}"/>
    <dgm:cxn modelId="{6A68F28D-6B53-5F48-821E-E2EA85210BAA}" type="presOf" srcId="{86724411-C622-D543-AEF0-7107564F13D9}" destId="{482BB67F-6A11-7B47-9E59-7C46CF0DE255}" srcOrd="0" destOrd="0" presId="urn:microsoft.com/office/officeart/2005/8/layout/hProcess4"/>
    <dgm:cxn modelId="{8ABB4D90-A165-7F48-91C2-6366F0A8FDC2}" type="presOf" srcId="{03D2B553-672E-F240-BAAF-6E7450016E45}" destId="{F0A6CBC8-DA43-294E-ADC8-05B595A90532}" srcOrd="0" destOrd="1" presId="urn:microsoft.com/office/officeart/2005/8/layout/hProcess4"/>
    <dgm:cxn modelId="{45BA02A2-AD0A-B44F-AAA4-0F8FE7DA208A}" type="presOf" srcId="{03D2B553-672E-F240-BAAF-6E7450016E45}" destId="{32BD1CD8-FDE5-8A4C-B971-605E0003814E}" srcOrd="1" destOrd="1" presId="urn:microsoft.com/office/officeart/2005/8/layout/hProcess4"/>
    <dgm:cxn modelId="{12D1E5B4-8C5D-7147-AA61-5A422EAEF092}" type="presOf" srcId="{B85B7A74-F563-FE4F-8F25-AF38DF49F905}" destId="{4F4545E9-C735-4F45-B793-95517853D2F2}" srcOrd="0" destOrd="1" presId="urn:microsoft.com/office/officeart/2005/8/layout/hProcess4"/>
    <dgm:cxn modelId="{372705BA-0B5B-3F43-907A-8AC7A46E46BD}" srcId="{14EEB7EB-6FFB-3442-BFB2-02509FE2E1BF}" destId="{03D2B553-672E-F240-BAAF-6E7450016E45}" srcOrd="1" destOrd="0" parTransId="{A6D941A0-91EB-9E49-AA59-B59AA8EC7BE4}" sibTransId="{9258B917-3E34-BF43-AEAB-BB9014C5CBC4}"/>
    <dgm:cxn modelId="{19AB8BBF-31B9-4A41-8C1C-A9C4E6A31B1F}" srcId="{86724411-C622-D543-AEF0-7107564F13D9}" destId="{4CCEA27D-FD02-8545-A42D-0A5C421CC48F}" srcOrd="1" destOrd="0" parTransId="{08CED548-D42A-6D4B-A0BC-A4D91840B349}" sibTransId="{364884C3-E04E-6B48-BF01-F293FFB0123A}"/>
    <dgm:cxn modelId="{FF9076C1-1414-C14D-88C5-86952F288715}" srcId="{14EEB7EB-6FFB-3442-BFB2-02509FE2E1BF}" destId="{76E33BAB-106B-F948-A022-824943043881}" srcOrd="2" destOrd="0" parTransId="{87B12DC9-592D-324D-938A-A0B1C6D6EEBB}" sibTransId="{704FB823-FC97-244B-9DB4-CACE9DF9DEB4}"/>
    <dgm:cxn modelId="{276FAEC5-A0EC-3841-B5C2-D103FF35B0F7}" type="presOf" srcId="{B85B7A74-F563-FE4F-8F25-AF38DF49F905}" destId="{2DB30647-EE56-9441-9269-4E9CB7EB7827}" srcOrd="1" destOrd="1" presId="urn:microsoft.com/office/officeart/2005/8/layout/hProcess4"/>
    <dgm:cxn modelId="{501D07C8-7796-D741-8D66-938EABA50406}" type="presOf" srcId="{63C1013A-39CF-E948-93B1-3AC7C57C1387}" destId="{32BD1CD8-FDE5-8A4C-B971-605E0003814E}" srcOrd="1" destOrd="0" presId="urn:microsoft.com/office/officeart/2005/8/layout/hProcess4"/>
    <dgm:cxn modelId="{CB05A8C8-919C-DB4C-9E9C-F8D8CF14A5B8}" srcId="{DA94950E-B080-6742-9597-4DDF4CC56EA0}" destId="{86724411-C622-D543-AEF0-7107564F13D9}" srcOrd="3" destOrd="0" parTransId="{1FC2CFBD-6B9E-2849-B71D-9A6A74650BCA}" sibTransId="{88A5ED2F-C57B-8C4F-86F7-1BACA64527BC}"/>
    <dgm:cxn modelId="{7F32AECA-23EE-074B-A195-B3FB69DC1BBF}" type="presOf" srcId="{4495ED64-6BA0-6F47-A967-71CF344D52DA}" destId="{061AAD88-DFB6-BE44-B886-B24375B8E485}" srcOrd="1" destOrd="1" presId="urn:microsoft.com/office/officeart/2005/8/layout/hProcess4"/>
    <dgm:cxn modelId="{E16CB8CF-C499-924C-81A9-33192EC41131}" type="presOf" srcId="{FC244D5E-7800-B140-B9CA-75935271D2C4}" destId="{5A246202-A550-494C-A654-F20907B3375E}" srcOrd="0" destOrd="0" presId="urn:microsoft.com/office/officeart/2005/8/layout/hProcess4"/>
    <dgm:cxn modelId="{EB8113D2-BD8F-8E4D-B4C8-F3FF68E710F4}" srcId="{CFFBD1D3-3C34-B04E-9989-AABB2AE1F909}" destId="{ED00181D-CCD1-1E4C-A04E-C891F24ACE7C}" srcOrd="0" destOrd="0" parTransId="{7D8C8516-C8D8-B940-AB68-3D6E31845302}" sibTransId="{F62AAA2F-4537-4C4C-94FE-A297EBB0ED72}"/>
    <dgm:cxn modelId="{54575ED5-3D00-1645-96EB-165B5B8007BC}" type="presOf" srcId="{63C1013A-39CF-E948-93B1-3AC7C57C1387}" destId="{F0A6CBC8-DA43-294E-ADC8-05B595A90532}" srcOrd="0" destOrd="0" presId="urn:microsoft.com/office/officeart/2005/8/layout/hProcess4"/>
    <dgm:cxn modelId="{4C1AA2D7-3E8F-F245-9788-1955CFCF5139}" type="presOf" srcId="{933309CD-2067-0F41-BC52-1B139C6DDF36}" destId="{2DB30647-EE56-9441-9269-4E9CB7EB7827}" srcOrd="1" destOrd="2" presId="urn:microsoft.com/office/officeart/2005/8/layout/hProcess4"/>
    <dgm:cxn modelId="{3009AFEF-AAF4-A849-AA7C-AFB492D15BE2}" type="presOf" srcId="{4495ED64-6BA0-6F47-A967-71CF344D52DA}" destId="{767AA270-BC27-8340-9DF7-8ABDAEC87270}" srcOrd="0" destOrd="1" presId="urn:microsoft.com/office/officeart/2005/8/layout/hProcess4"/>
    <dgm:cxn modelId="{DB81F9FE-7D74-1047-A2A6-2D2B48209E7C}" srcId="{86724411-C622-D543-AEF0-7107564F13D9}" destId="{33237B3E-8015-CF48-8E69-43B2A5DFDC5A}" srcOrd="2" destOrd="0" parTransId="{40FD4A89-BFC0-6B48-9D8D-9FA2F3AF57E9}" sibTransId="{B5C5603D-8DA6-3E41-B481-7C24529E5FA5}"/>
    <dgm:cxn modelId="{BCC0045D-9816-DB4F-9109-31E0E4FA8E8F}" type="presParOf" srcId="{740AE393-E21F-5147-9C62-DC6E8DA9CE74}" destId="{C9FE4D0A-6CBC-0D4F-B2FB-C0B88ED13807}" srcOrd="0" destOrd="0" presId="urn:microsoft.com/office/officeart/2005/8/layout/hProcess4"/>
    <dgm:cxn modelId="{1C56CFED-B719-FE45-90B9-515FC65B440B}" type="presParOf" srcId="{740AE393-E21F-5147-9C62-DC6E8DA9CE74}" destId="{27E614DA-CB72-3A45-9B7E-4643DC2782AA}" srcOrd="1" destOrd="0" presId="urn:microsoft.com/office/officeart/2005/8/layout/hProcess4"/>
    <dgm:cxn modelId="{410E2AF8-4E4A-1D46-9704-40678C1080FB}" type="presParOf" srcId="{740AE393-E21F-5147-9C62-DC6E8DA9CE74}" destId="{7F98E5D6-6D61-A547-B321-70D5D96D7156}" srcOrd="2" destOrd="0" presId="urn:microsoft.com/office/officeart/2005/8/layout/hProcess4"/>
    <dgm:cxn modelId="{E1C9D9A7-A737-AD46-B7DA-5E67F7617238}" type="presParOf" srcId="{7F98E5D6-6D61-A547-B321-70D5D96D7156}" destId="{F2BE0FEB-A5A8-6B48-A8E9-09A120E6B284}" srcOrd="0" destOrd="0" presId="urn:microsoft.com/office/officeart/2005/8/layout/hProcess4"/>
    <dgm:cxn modelId="{413F2BB9-F296-734E-94F9-25011E9F3700}" type="presParOf" srcId="{F2BE0FEB-A5A8-6B48-A8E9-09A120E6B284}" destId="{6065C1FA-CEE9-EA46-8B52-B291DBFD1067}" srcOrd="0" destOrd="0" presId="urn:microsoft.com/office/officeart/2005/8/layout/hProcess4"/>
    <dgm:cxn modelId="{D5BE3959-191B-4F40-A79D-ED4D1A367FBE}" type="presParOf" srcId="{F2BE0FEB-A5A8-6B48-A8E9-09A120E6B284}" destId="{767AA270-BC27-8340-9DF7-8ABDAEC87270}" srcOrd="1" destOrd="0" presId="urn:microsoft.com/office/officeart/2005/8/layout/hProcess4"/>
    <dgm:cxn modelId="{4277B333-E56B-4046-94BB-5F0C380781C1}" type="presParOf" srcId="{F2BE0FEB-A5A8-6B48-A8E9-09A120E6B284}" destId="{061AAD88-DFB6-BE44-B886-B24375B8E485}" srcOrd="2" destOrd="0" presId="urn:microsoft.com/office/officeart/2005/8/layout/hProcess4"/>
    <dgm:cxn modelId="{459ACA7E-24CA-7F43-91C0-B331B377F32F}" type="presParOf" srcId="{F2BE0FEB-A5A8-6B48-A8E9-09A120E6B284}" destId="{43DD04E1-E2EF-2C43-95D5-34CEE192048B}" srcOrd="3" destOrd="0" presId="urn:microsoft.com/office/officeart/2005/8/layout/hProcess4"/>
    <dgm:cxn modelId="{8AB68111-28E3-7849-A993-63BD9513E0C5}" type="presParOf" srcId="{F2BE0FEB-A5A8-6B48-A8E9-09A120E6B284}" destId="{BCDB7ABD-0BF0-A54C-A5C7-B43325F17B3F}" srcOrd="4" destOrd="0" presId="urn:microsoft.com/office/officeart/2005/8/layout/hProcess4"/>
    <dgm:cxn modelId="{687B8865-E241-0F4F-AC71-1F3689B73113}" type="presParOf" srcId="{7F98E5D6-6D61-A547-B321-70D5D96D7156}" destId="{BED764C3-B2F1-4945-9987-82534E617405}" srcOrd="1" destOrd="0" presId="urn:microsoft.com/office/officeart/2005/8/layout/hProcess4"/>
    <dgm:cxn modelId="{BC252A6F-10BE-864C-A9BA-DDDD907AFDA2}" type="presParOf" srcId="{7F98E5D6-6D61-A547-B321-70D5D96D7156}" destId="{A6D5C2F9-48B2-A34B-8C45-6769FEAFC5E8}" srcOrd="2" destOrd="0" presId="urn:microsoft.com/office/officeart/2005/8/layout/hProcess4"/>
    <dgm:cxn modelId="{84014FA0-3F23-9D46-A3C3-48758DD9B2A7}" type="presParOf" srcId="{A6D5C2F9-48B2-A34B-8C45-6769FEAFC5E8}" destId="{7928FC73-AA53-2E43-8C55-B93E10012A8A}" srcOrd="0" destOrd="0" presId="urn:microsoft.com/office/officeart/2005/8/layout/hProcess4"/>
    <dgm:cxn modelId="{53BA8179-6431-1F43-8F23-A32769F36465}" type="presParOf" srcId="{A6D5C2F9-48B2-A34B-8C45-6769FEAFC5E8}" destId="{4F4545E9-C735-4F45-B793-95517853D2F2}" srcOrd="1" destOrd="0" presId="urn:microsoft.com/office/officeart/2005/8/layout/hProcess4"/>
    <dgm:cxn modelId="{AF1ECCF7-506C-8043-907A-8D8EB90A8221}" type="presParOf" srcId="{A6D5C2F9-48B2-A34B-8C45-6769FEAFC5E8}" destId="{2DB30647-EE56-9441-9269-4E9CB7EB7827}" srcOrd="2" destOrd="0" presId="urn:microsoft.com/office/officeart/2005/8/layout/hProcess4"/>
    <dgm:cxn modelId="{AD543FFF-0CC0-B14C-8148-16D486366092}" type="presParOf" srcId="{A6D5C2F9-48B2-A34B-8C45-6769FEAFC5E8}" destId="{304CC535-CD3C-3443-8F82-568F1FA60F85}" srcOrd="3" destOrd="0" presId="urn:microsoft.com/office/officeart/2005/8/layout/hProcess4"/>
    <dgm:cxn modelId="{ECADBFD1-130D-2B42-88C8-D897B8C9B9CF}" type="presParOf" srcId="{A6D5C2F9-48B2-A34B-8C45-6769FEAFC5E8}" destId="{93855EB0-382B-474E-9143-49AC27226829}" srcOrd="4" destOrd="0" presId="urn:microsoft.com/office/officeart/2005/8/layout/hProcess4"/>
    <dgm:cxn modelId="{76BEDC5D-4CE8-6F4B-9837-D3622F54B0FC}" type="presParOf" srcId="{7F98E5D6-6D61-A547-B321-70D5D96D7156}" destId="{B53384E2-30F9-F540-AE15-A0F90FF0A4E7}" srcOrd="3" destOrd="0" presId="urn:microsoft.com/office/officeart/2005/8/layout/hProcess4"/>
    <dgm:cxn modelId="{674441B7-7036-924B-A58F-0615E36C2A41}" type="presParOf" srcId="{7F98E5D6-6D61-A547-B321-70D5D96D7156}" destId="{9B87FD84-C448-6A4F-8406-FEF8789310B5}" srcOrd="4" destOrd="0" presId="urn:microsoft.com/office/officeart/2005/8/layout/hProcess4"/>
    <dgm:cxn modelId="{74EB3A83-1DFA-484C-80CA-FAC3B3612461}" type="presParOf" srcId="{9B87FD84-C448-6A4F-8406-FEF8789310B5}" destId="{FCE4CE9E-EC24-EF49-A120-369EA9E77A57}" srcOrd="0" destOrd="0" presId="urn:microsoft.com/office/officeart/2005/8/layout/hProcess4"/>
    <dgm:cxn modelId="{6C17F52C-26D9-3F47-B7CA-AFA88A857352}" type="presParOf" srcId="{9B87FD84-C448-6A4F-8406-FEF8789310B5}" destId="{F0A6CBC8-DA43-294E-ADC8-05B595A90532}" srcOrd="1" destOrd="0" presId="urn:microsoft.com/office/officeart/2005/8/layout/hProcess4"/>
    <dgm:cxn modelId="{3206D70F-97FE-AC4B-BFFC-6CD943B38873}" type="presParOf" srcId="{9B87FD84-C448-6A4F-8406-FEF8789310B5}" destId="{32BD1CD8-FDE5-8A4C-B971-605E0003814E}" srcOrd="2" destOrd="0" presId="urn:microsoft.com/office/officeart/2005/8/layout/hProcess4"/>
    <dgm:cxn modelId="{7C9CEA7B-2E9F-FB4A-80F0-B54139838DBE}" type="presParOf" srcId="{9B87FD84-C448-6A4F-8406-FEF8789310B5}" destId="{4EF30B0E-8F40-FB4E-8D5E-CE778710B4C8}" srcOrd="3" destOrd="0" presId="urn:microsoft.com/office/officeart/2005/8/layout/hProcess4"/>
    <dgm:cxn modelId="{A541483A-3D56-9345-A033-11046A01D915}" type="presParOf" srcId="{9B87FD84-C448-6A4F-8406-FEF8789310B5}" destId="{885D8D5B-AFF8-7A44-A1F0-5868E5BCDC1E}" srcOrd="4" destOrd="0" presId="urn:microsoft.com/office/officeart/2005/8/layout/hProcess4"/>
    <dgm:cxn modelId="{9AFCB6C1-CCDD-C24F-B7B8-1CA98BD6D433}" type="presParOf" srcId="{7F98E5D6-6D61-A547-B321-70D5D96D7156}" destId="{5A246202-A550-494C-A654-F20907B3375E}" srcOrd="5" destOrd="0" presId="urn:microsoft.com/office/officeart/2005/8/layout/hProcess4"/>
    <dgm:cxn modelId="{1ECC090F-CA0F-4848-AEB1-6D2A5DA0FBB5}" type="presParOf" srcId="{7F98E5D6-6D61-A547-B321-70D5D96D7156}" destId="{3489FD69-9BA1-3742-822A-600535F98FE6}" srcOrd="6" destOrd="0" presId="urn:microsoft.com/office/officeart/2005/8/layout/hProcess4"/>
    <dgm:cxn modelId="{39ED0B74-5722-D348-8237-5673FA21F6E0}" type="presParOf" srcId="{3489FD69-9BA1-3742-822A-600535F98FE6}" destId="{78C8A784-4E33-174E-9E44-C1663D71629C}" srcOrd="0" destOrd="0" presId="urn:microsoft.com/office/officeart/2005/8/layout/hProcess4"/>
    <dgm:cxn modelId="{422A0D7E-2CD5-804B-A7C4-F66FB4D8E537}" type="presParOf" srcId="{3489FD69-9BA1-3742-822A-600535F98FE6}" destId="{FC63F893-807D-7D49-9C23-B768F1A0EC27}" srcOrd="1" destOrd="0" presId="urn:microsoft.com/office/officeart/2005/8/layout/hProcess4"/>
    <dgm:cxn modelId="{A244B531-25C7-C94E-A6DE-85A805223B97}" type="presParOf" srcId="{3489FD69-9BA1-3742-822A-600535F98FE6}" destId="{230341C4-BF06-EB4C-9B80-511B65AEC0D2}" srcOrd="2" destOrd="0" presId="urn:microsoft.com/office/officeart/2005/8/layout/hProcess4"/>
    <dgm:cxn modelId="{E1C1D79F-777B-D540-8BE0-BA5D665E409C}" type="presParOf" srcId="{3489FD69-9BA1-3742-822A-600535F98FE6}" destId="{482BB67F-6A11-7B47-9E59-7C46CF0DE255}" srcOrd="3" destOrd="0" presId="urn:microsoft.com/office/officeart/2005/8/layout/hProcess4"/>
    <dgm:cxn modelId="{57284018-10DF-0C4E-A3D0-6DC2EA292F2B}" type="presParOf" srcId="{3489FD69-9BA1-3742-822A-600535F98FE6}" destId="{065E51A0-8831-804F-B1EE-B7A359D783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FC4D536-8F0D-744B-B341-5C53EC56284A}"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1F451EE5-5153-8743-88F3-86DD8DEA693C}">
      <dgm:prSet phldrT="[Text]" custT="1"/>
      <dgm:spPr>
        <a:solidFill>
          <a:srgbClr val="C00000"/>
        </a:solidFill>
      </dgm:spPr>
      <dgm:t>
        <a:bodyPr/>
        <a:lstStyle/>
        <a:p>
          <a:r>
            <a:rPr lang="en-US" sz="2000" b="1" dirty="0"/>
            <a:t>Gathered Programming </a:t>
          </a:r>
        </a:p>
      </dgm:t>
    </dgm:pt>
    <dgm:pt modelId="{913AF096-0EF7-7545-A71B-2F4011E47295}" type="parTrans" cxnId="{0E069885-70D7-A248-BE6E-E3537EA767F7}">
      <dgm:prSet/>
      <dgm:spPr/>
      <dgm:t>
        <a:bodyPr/>
        <a:lstStyle/>
        <a:p>
          <a:endParaRPr lang="en-US"/>
        </a:p>
      </dgm:t>
    </dgm:pt>
    <dgm:pt modelId="{8632F254-BAD4-2846-9FD7-1CC28D5DD2C0}" type="sibTrans" cxnId="{0E069885-70D7-A248-BE6E-E3537EA767F7}">
      <dgm:prSet/>
      <dgm:spPr/>
      <dgm:t>
        <a:bodyPr/>
        <a:lstStyle/>
        <a:p>
          <a:endParaRPr lang="en-US"/>
        </a:p>
      </dgm:t>
    </dgm:pt>
    <dgm:pt modelId="{284647FD-4868-3442-9B33-5644BE7DF6B0}">
      <dgm:prSet phldrT="[Text]" custT="1"/>
      <dgm:spPr>
        <a:solidFill>
          <a:schemeClr val="accent6"/>
        </a:solidFill>
      </dgm:spPr>
      <dgm:t>
        <a:bodyPr/>
        <a:lstStyle/>
        <a:p>
          <a:endParaRPr lang="en-US" sz="2000" b="1" dirty="0"/>
        </a:p>
        <a:p>
          <a:endParaRPr lang="en-US" sz="2000" b="1" dirty="0"/>
        </a:p>
        <a:p>
          <a:endParaRPr lang="en-US" sz="2000" b="1" dirty="0"/>
        </a:p>
        <a:p>
          <a:r>
            <a:rPr lang="en-US" sz="2000" b="1" dirty="0"/>
            <a:t>Hybrid Programming</a:t>
          </a:r>
        </a:p>
        <a:p>
          <a:r>
            <a:rPr lang="en-US" sz="2000" dirty="0"/>
            <a:t>Gathered &amp; Online</a:t>
          </a:r>
        </a:p>
        <a:p>
          <a:endParaRPr lang="en-US" sz="2000" dirty="0"/>
        </a:p>
        <a:p>
          <a:endParaRPr lang="en-US" sz="2000" dirty="0"/>
        </a:p>
      </dgm:t>
    </dgm:pt>
    <dgm:pt modelId="{59750ECC-CBB9-A449-BCD4-84D5A839EDF8}" type="parTrans" cxnId="{9BF36F58-F25D-8343-B860-B0CE61567CF8}">
      <dgm:prSet/>
      <dgm:spPr/>
      <dgm:t>
        <a:bodyPr/>
        <a:lstStyle/>
        <a:p>
          <a:endParaRPr lang="en-US" dirty="0"/>
        </a:p>
      </dgm:t>
    </dgm:pt>
    <dgm:pt modelId="{B0B7F708-FE37-344B-9EFB-B7C98DACC484}" type="sibTrans" cxnId="{9BF36F58-F25D-8343-B860-B0CE61567CF8}">
      <dgm:prSet/>
      <dgm:spPr/>
      <dgm:t>
        <a:bodyPr/>
        <a:lstStyle/>
        <a:p>
          <a:endParaRPr lang="en-US"/>
        </a:p>
      </dgm:t>
    </dgm:pt>
    <dgm:pt modelId="{5B09DE58-5F8B-C04C-8381-2331EEF48B82}">
      <dgm:prSet phldrT="[Text]" custT="1"/>
      <dgm:spPr>
        <a:solidFill>
          <a:srgbClr val="0070C0"/>
        </a:solidFill>
      </dgm:spPr>
      <dgm:t>
        <a:bodyPr/>
        <a:lstStyle/>
        <a:p>
          <a:r>
            <a:rPr lang="en-US" sz="2000" b="1" dirty="0"/>
            <a:t>Online Programming</a:t>
          </a:r>
          <a:endParaRPr lang="en-US" sz="2000" dirty="0"/>
        </a:p>
        <a:p>
          <a:endParaRPr lang="en-US" sz="2000" dirty="0"/>
        </a:p>
      </dgm:t>
    </dgm:pt>
    <dgm:pt modelId="{80DAA953-B43A-4C40-A7ED-02481B4547F2}" type="parTrans" cxnId="{EB8A438F-AA24-2643-8187-930F07229956}">
      <dgm:prSet/>
      <dgm:spPr/>
      <dgm:t>
        <a:bodyPr/>
        <a:lstStyle/>
        <a:p>
          <a:endParaRPr lang="en-US" dirty="0"/>
        </a:p>
      </dgm:t>
    </dgm:pt>
    <dgm:pt modelId="{FE76FBBD-7C66-D64E-A1E4-8838F7F01B29}" type="sibTrans" cxnId="{EB8A438F-AA24-2643-8187-930F07229956}">
      <dgm:prSet/>
      <dgm:spPr/>
      <dgm:t>
        <a:bodyPr/>
        <a:lstStyle/>
        <a:p>
          <a:endParaRPr lang="en-US"/>
        </a:p>
      </dgm:t>
    </dgm:pt>
    <dgm:pt modelId="{C4E8E2EB-8664-0E44-AAC9-4850558A3668}" type="pres">
      <dgm:prSet presAssocID="{BFC4D536-8F0D-744B-B341-5C53EC56284A}" presName="diagram" presStyleCnt="0">
        <dgm:presLayoutVars>
          <dgm:chPref val="1"/>
          <dgm:dir/>
          <dgm:animOne val="branch"/>
          <dgm:animLvl val="lvl"/>
          <dgm:resizeHandles val="exact"/>
        </dgm:presLayoutVars>
      </dgm:prSet>
      <dgm:spPr/>
    </dgm:pt>
    <dgm:pt modelId="{D008FF8E-8B4F-5A42-A389-0F224477F13F}" type="pres">
      <dgm:prSet presAssocID="{1F451EE5-5153-8743-88F3-86DD8DEA693C}" presName="root1" presStyleCnt="0"/>
      <dgm:spPr/>
    </dgm:pt>
    <dgm:pt modelId="{FA7A4F9B-A316-E145-B01B-0CE5BDFE80F4}" type="pres">
      <dgm:prSet presAssocID="{1F451EE5-5153-8743-88F3-86DD8DEA693C}" presName="LevelOneTextNode" presStyleLbl="node0" presStyleIdx="0" presStyleCnt="1" custScaleY="319256">
        <dgm:presLayoutVars>
          <dgm:chPref val="3"/>
        </dgm:presLayoutVars>
      </dgm:prSet>
      <dgm:spPr/>
    </dgm:pt>
    <dgm:pt modelId="{B0F21187-74A3-D948-BEDF-11067AD400D8}" type="pres">
      <dgm:prSet presAssocID="{1F451EE5-5153-8743-88F3-86DD8DEA693C}" presName="level2hierChild" presStyleCnt="0"/>
      <dgm:spPr/>
    </dgm:pt>
    <dgm:pt modelId="{5192CABA-8084-8C46-9B21-399A75B733A0}" type="pres">
      <dgm:prSet presAssocID="{59750ECC-CBB9-A449-BCD4-84D5A839EDF8}" presName="conn2-1" presStyleLbl="parChTrans1D2" presStyleIdx="0" presStyleCnt="1"/>
      <dgm:spPr/>
    </dgm:pt>
    <dgm:pt modelId="{722BEBB0-7A27-BA4B-BF20-7F28B94B45F2}" type="pres">
      <dgm:prSet presAssocID="{59750ECC-CBB9-A449-BCD4-84D5A839EDF8}" presName="connTx" presStyleLbl="parChTrans1D2" presStyleIdx="0" presStyleCnt="1"/>
      <dgm:spPr/>
    </dgm:pt>
    <dgm:pt modelId="{9AFF4837-681B-6A45-9CA4-79486D393E9E}" type="pres">
      <dgm:prSet presAssocID="{284647FD-4868-3442-9B33-5644BE7DF6B0}" presName="root2" presStyleCnt="0"/>
      <dgm:spPr/>
    </dgm:pt>
    <dgm:pt modelId="{1F26B8BC-D868-9949-8D9F-04A86636610A}" type="pres">
      <dgm:prSet presAssocID="{284647FD-4868-3442-9B33-5644BE7DF6B0}" presName="LevelTwoTextNode" presStyleLbl="node2" presStyleIdx="0" presStyleCnt="1" custScaleY="319256">
        <dgm:presLayoutVars>
          <dgm:chPref val="3"/>
        </dgm:presLayoutVars>
      </dgm:prSet>
      <dgm:spPr/>
    </dgm:pt>
    <dgm:pt modelId="{C1C5CB4F-66E7-5240-BBE9-C2B94300AC25}" type="pres">
      <dgm:prSet presAssocID="{284647FD-4868-3442-9B33-5644BE7DF6B0}" presName="level3hierChild" presStyleCnt="0"/>
      <dgm:spPr/>
    </dgm:pt>
    <dgm:pt modelId="{19A48D18-F5A5-6545-AC8F-5BB17D597A54}" type="pres">
      <dgm:prSet presAssocID="{80DAA953-B43A-4C40-A7ED-02481B4547F2}" presName="conn2-1" presStyleLbl="parChTrans1D3" presStyleIdx="0" presStyleCnt="1"/>
      <dgm:spPr/>
    </dgm:pt>
    <dgm:pt modelId="{FB9FAD54-F6AB-3041-AFA9-2D563BADFF2F}" type="pres">
      <dgm:prSet presAssocID="{80DAA953-B43A-4C40-A7ED-02481B4547F2}" presName="connTx" presStyleLbl="parChTrans1D3" presStyleIdx="0" presStyleCnt="1"/>
      <dgm:spPr/>
    </dgm:pt>
    <dgm:pt modelId="{CA002000-E7DA-8349-8BDA-C16C4AC7062D}" type="pres">
      <dgm:prSet presAssocID="{5B09DE58-5F8B-C04C-8381-2331EEF48B82}" presName="root2" presStyleCnt="0"/>
      <dgm:spPr/>
    </dgm:pt>
    <dgm:pt modelId="{E3E82D1A-261F-9F4E-B1FC-9BBAD9D307EB}" type="pres">
      <dgm:prSet presAssocID="{5B09DE58-5F8B-C04C-8381-2331EEF48B82}" presName="LevelTwoTextNode" presStyleLbl="node3" presStyleIdx="0" presStyleCnt="1" custScaleY="319256">
        <dgm:presLayoutVars>
          <dgm:chPref val="3"/>
        </dgm:presLayoutVars>
      </dgm:prSet>
      <dgm:spPr/>
    </dgm:pt>
    <dgm:pt modelId="{E66CF685-1307-9448-91C6-206DB95887CA}" type="pres">
      <dgm:prSet presAssocID="{5B09DE58-5F8B-C04C-8381-2331EEF48B82}" presName="level3hierChild" presStyleCnt="0"/>
      <dgm:spPr/>
    </dgm:pt>
  </dgm:ptLst>
  <dgm:cxnLst>
    <dgm:cxn modelId="{19B56E1A-5372-3642-B8C8-7A0B3632FFED}" type="presOf" srcId="{80DAA953-B43A-4C40-A7ED-02481B4547F2}" destId="{FB9FAD54-F6AB-3041-AFA9-2D563BADFF2F}" srcOrd="1" destOrd="0" presId="urn:microsoft.com/office/officeart/2005/8/layout/hierarchy2"/>
    <dgm:cxn modelId="{6879A64C-7FE7-5E4B-A029-B37C1C7B84B7}" type="presOf" srcId="{59750ECC-CBB9-A449-BCD4-84D5A839EDF8}" destId="{722BEBB0-7A27-BA4B-BF20-7F28B94B45F2}" srcOrd="1" destOrd="0" presId="urn:microsoft.com/office/officeart/2005/8/layout/hierarchy2"/>
    <dgm:cxn modelId="{C48E7356-8A03-1A4F-9145-4ADFB8269CF6}" type="presOf" srcId="{59750ECC-CBB9-A449-BCD4-84D5A839EDF8}" destId="{5192CABA-8084-8C46-9B21-399A75B733A0}" srcOrd="0" destOrd="0" presId="urn:microsoft.com/office/officeart/2005/8/layout/hierarchy2"/>
    <dgm:cxn modelId="{9BF36F58-F25D-8343-B860-B0CE61567CF8}" srcId="{1F451EE5-5153-8743-88F3-86DD8DEA693C}" destId="{284647FD-4868-3442-9B33-5644BE7DF6B0}" srcOrd="0" destOrd="0" parTransId="{59750ECC-CBB9-A449-BCD4-84D5A839EDF8}" sibTransId="{B0B7F708-FE37-344B-9EFB-B7C98DACC484}"/>
    <dgm:cxn modelId="{B3E28A83-22D5-2D4E-B7BC-6467ECFC8087}" type="presOf" srcId="{284647FD-4868-3442-9B33-5644BE7DF6B0}" destId="{1F26B8BC-D868-9949-8D9F-04A86636610A}" srcOrd="0" destOrd="0" presId="urn:microsoft.com/office/officeart/2005/8/layout/hierarchy2"/>
    <dgm:cxn modelId="{0E069885-70D7-A248-BE6E-E3537EA767F7}" srcId="{BFC4D536-8F0D-744B-B341-5C53EC56284A}" destId="{1F451EE5-5153-8743-88F3-86DD8DEA693C}" srcOrd="0" destOrd="0" parTransId="{913AF096-0EF7-7545-A71B-2F4011E47295}" sibTransId="{8632F254-BAD4-2846-9FD7-1CC28D5DD2C0}"/>
    <dgm:cxn modelId="{EB8A438F-AA24-2643-8187-930F07229956}" srcId="{284647FD-4868-3442-9B33-5644BE7DF6B0}" destId="{5B09DE58-5F8B-C04C-8381-2331EEF48B82}" srcOrd="0" destOrd="0" parTransId="{80DAA953-B43A-4C40-A7ED-02481B4547F2}" sibTransId="{FE76FBBD-7C66-D64E-A1E4-8838F7F01B29}"/>
    <dgm:cxn modelId="{71D79C90-D663-8544-8E04-F8477E1D7F44}" type="presOf" srcId="{80DAA953-B43A-4C40-A7ED-02481B4547F2}" destId="{19A48D18-F5A5-6545-AC8F-5BB17D597A54}" srcOrd="0" destOrd="0" presId="urn:microsoft.com/office/officeart/2005/8/layout/hierarchy2"/>
    <dgm:cxn modelId="{D09408D0-C1BC-F941-BE78-2D9D3F8A5CEE}" type="presOf" srcId="{1F451EE5-5153-8743-88F3-86DD8DEA693C}" destId="{FA7A4F9B-A316-E145-B01B-0CE5BDFE80F4}" srcOrd="0" destOrd="0" presId="urn:microsoft.com/office/officeart/2005/8/layout/hierarchy2"/>
    <dgm:cxn modelId="{D38AD4FB-D228-7D47-8082-553E1C7C71AC}" type="presOf" srcId="{5B09DE58-5F8B-C04C-8381-2331EEF48B82}" destId="{E3E82D1A-261F-9F4E-B1FC-9BBAD9D307EB}" srcOrd="0" destOrd="0" presId="urn:microsoft.com/office/officeart/2005/8/layout/hierarchy2"/>
    <dgm:cxn modelId="{8DB2ADFE-6F6A-554B-AD46-A47885EF90F5}" type="presOf" srcId="{BFC4D536-8F0D-744B-B341-5C53EC56284A}" destId="{C4E8E2EB-8664-0E44-AAC9-4850558A3668}" srcOrd="0" destOrd="0" presId="urn:microsoft.com/office/officeart/2005/8/layout/hierarchy2"/>
    <dgm:cxn modelId="{F8A98A53-9336-8949-B60A-9DFD36A9C208}" type="presParOf" srcId="{C4E8E2EB-8664-0E44-AAC9-4850558A3668}" destId="{D008FF8E-8B4F-5A42-A389-0F224477F13F}" srcOrd="0" destOrd="0" presId="urn:microsoft.com/office/officeart/2005/8/layout/hierarchy2"/>
    <dgm:cxn modelId="{7A7BE81D-D894-4441-B485-4ED7DC1E271E}" type="presParOf" srcId="{D008FF8E-8B4F-5A42-A389-0F224477F13F}" destId="{FA7A4F9B-A316-E145-B01B-0CE5BDFE80F4}" srcOrd="0" destOrd="0" presId="urn:microsoft.com/office/officeart/2005/8/layout/hierarchy2"/>
    <dgm:cxn modelId="{8D0D90C9-7DFA-3F4F-99CA-E323B86A5236}" type="presParOf" srcId="{D008FF8E-8B4F-5A42-A389-0F224477F13F}" destId="{B0F21187-74A3-D948-BEDF-11067AD400D8}" srcOrd="1" destOrd="0" presId="urn:microsoft.com/office/officeart/2005/8/layout/hierarchy2"/>
    <dgm:cxn modelId="{6F1A40A1-4EF4-AD45-A2B7-4872524F3E68}" type="presParOf" srcId="{B0F21187-74A3-D948-BEDF-11067AD400D8}" destId="{5192CABA-8084-8C46-9B21-399A75B733A0}" srcOrd="0" destOrd="0" presId="urn:microsoft.com/office/officeart/2005/8/layout/hierarchy2"/>
    <dgm:cxn modelId="{DCB8272A-6A6B-284E-812A-F57F9C353D0F}" type="presParOf" srcId="{5192CABA-8084-8C46-9B21-399A75B733A0}" destId="{722BEBB0-7A27-BA4B-BF20-7F28B94B45F2}" srcOrd="0" destOrd="0" presId="urn:microsoft.com/office/officeart/2005/8/layout/hierarchy2"/>
    <dgm:cxn modelId="{A74E848C-A269-FA4F-84BD-67DC3652ABB3}" type="presParOf" srcId="{B0F21187-74A3-D948-BEDF-11067AD400D8}" destId="{9AFF4837-681B-6A45-9CA4-79486D393E9E}" srcOrd="1" destOrd="0" presId="urn:microsoft.com/office/officeart/2005/8/layout/hierarchy2"/>
    <dgm:cxn modelId="{136048E3-1795-6142-8550-164B4C58BF27}" type="presParOf" srcId="{9AFF4837-681B-6A45-9CA4-79486D393E9E}" destId="{1F26B8BC-D868-9949-8D9F-04A86636610A}" srcOrd="0" destOrd="0" presId="urn:microsoft.com/office/officeart/2005/8/layout/hierarchy2"/>
    <dgm:cxn modelId="{43675ABC-B45A-B242-9978-1AD2B7C4ECC3}" type="presParOf" srcId="{9AFF4837-681B-6A45-9CA4-79486D393E9E}" destId="{C1C5CB4F-66E7-5240-BBE9-C2B94300AC25}" srcOrd="1" destOrd="0" presId="urn:microsoft.com/office/officeart/2005/8/layout/hierarchy2"/>
    <dgm:cxn modelId="{4F44E7C5-D4AB-E242-8690-0EE7A0880A68}" type="presParOf" srcId="{C1C5CB4F-66E7-5240-BBE9-C2B94300AC25}" destId="{19A48D18-F5A5-6545-AC8F-5BB17D597A54}" srcOrd="0" destOrd="0" presId="urn:microsoft.com/office/officeart/2005/8/layout/hierarchy2"/>
    <dgm:cxn modelId="{2AB6548C-E57D-634C-BF2E-E210AA4A04AC}" type="presParOf" srcId="{19A48D18-F5A5-6545-AC8F-5BB17D597A54}" destId="{FB9FAD54-F6AB-3041-AFA9-2D563BADFF2F}" srcOrd="0" destOrd="0" presId="urn:microsoft.com/office/officeart/2005/8/layout/hierarchy2"/>
    <dgm:cxn modelId="{71F0BEF1-D313-964B-96DF-7723A8FCCE90}" type="presParOf" srcId="{C1C5CB4F-66E7-5240-BBE9-C2B94300AC25}" destId="{CA002000-E7DA-8349-8BDA-C16C4AC7062D}" srcOrd="1" destOrd="0" presId="urn:microsoft.com/office/officeart/2005/8/layout/hierarchy2"/>
    <dgm:cxn modelId="{2D1B5DBD-12FD-A84D-B4BF-9E413EEDD997}" type="presParOf" srcId="{CA002000-E7DA-8349-8BDA-C16C4AC7062D}" destId="{E3E82D1A-261F-9F4E-B1FC-9BBAD9D307EB}" srcOrd="0" destOrd="0" presId="urn:microsoft.com/office/officeart/2005/8/layout/hierarchy2"/>
    <dgm:cxn modelId="{AEEB5A83-7155-1542-9FED-B42E83965B3C}" type="presParOf" srcId="{CA002000-E7DA-8349-8BDA-C16C4AC7062D}" destId="{E66CF685-1307-9448-91C6-206DB95887C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a:solidFill>
          <a:schemeClr val="accent6"/>
        </a:solidFill>
      </dgm:spPr>
      <dgm:t>
        <a:bodyPr/>
        <a:lstStyle/>
        <a:p>
          <a:r>
            <a:rPr lang="en-US" sz="2400" b="0" dirty="0"/>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a:solidFill>
          <a:schemeClr val="accent1"/>
        </a:solidFill>
      </dgm:spPr>
      <dgm:t>
        <a:bodyPr/>
        <a:lstStyle/>
        <a:p>
          <a:r>
            <a:rPr lang="en-US" sz="2400" b="0" dirty="0"/>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a:solidFill>
          <a:schemeClr val="accent2"/>
        </a:solidFill>
      </dgm:spPr>
      <dgm:t>
        <a:bodyPr/>
        <a:lstStyle/>
        <a:p>
          <a:endParaRPr lang="en-US" dirty="0"/>
        </a:p>
      </dgm:t>
    </dgm:pt>
    <dgm:pt modelId="{18DC11E8-0163-8E46-AFCC-240CCA20B620}">
      <dgm:prSet phldrT="[Text]" custT="1"/>
      <dgm:spPr>
        <a:solidFill>
          <a:srgbClr val="C00000"/>
        </a:solidFill>
      </dgm:spPr>
      <dgm:t>
        <a:bodyPr/>
        <a:lstStyle/>
        <a:p>
          <a:r>
            <a:rPr lang="en-US" sz="2400" b="0" dirty="0"/>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9547B376-E454-B646-A430-BE0C56696F92}">
      <dgm:prSet phldrT="[Text]"/>
      <dgm:spPr/>
      <dgm:t>
        <a:bodyPr/>
        <a:lstStyle/>
        <a:p>
          <a:r>
            <a:rPr lang="en-US" dirty="0"/>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a:ln>
          <a:solidFill>
            <a:schemeClr val="accent2"/>
          </a:solidFill>
        </a:ln>
      </dgm:spPr>
      <dgm:t>
        <a:bodyPr/>
        <a:lstStyle/>
        <a:p>
          <a:r>
            <a:rPr lang="en-US" dirty="0"/>
            <a:t>How will you facilitate or guide people’s experience of the event?</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58C19DCF-92BE-4A4F-B23F-A71C968F2268}">
      <dgm:prSet phldrT="[Text]"/>
      <dgm:spPr/>
      <dgm:t>
        <a:bodyPr/>
        <a:lstStyle/>
        <a:p>
          <a:r>
            <a:rPr lang="en-US" dirty="0"/>
            <a:t>Independent, small group, large group</a:t>
          </a:r>
        </a:p>
      </dgm:t>
    </dgm:pt>
    <dgm:pt modelId="{9C335535-626A-8346-B88A-A633D4536206}" type="parTrans" cxnId="{6898DF31-1C60-9F45-B86E-C849CA1807C6}">
      <dgm:prSet/>
      <dgm:spPr/>
      <dgm:t>
        <a:bodyPr/>
        <a:lstStyle/>
        <a:p>
          <a:endParaRPr lang="en-US"/>
        </a:p>
      </dgm:t>
    </dgm:pt>
    <dgm:pt modelId="{B016C9DE-480D-1247-A56F-7225E47EC3F6}" type="sibTrans" cxnId="{6898DF31-1C60-9F45-B86E-C849CA1807C6}">
      <dgm:prSet/>
      <dgm:spPr/>
      <dgm:t>
        <a:bodyPr/>
        <a:lstStyle/>
        <a:p>
          <a:endParaRPr lang="en-US"/>
        </a:p>
      </dgm:t>
    </dgm:pt>
    <dgm:pt modelId="{D30624F6-D42A-9D47-B16B-18AB9599AC8F}">
      <dgm:prSet phldrT="[Text]"/>
      <dgm:spPr/>
      <dgm:t>
        <a:bodyPr/>
        <a:lstStyle/>
        <a:p>
          <a:r>
            <a:rPr lang="en-US" dirty="0"/>
            <a:t>Online playlists</a:t>
          </a:r>
        </a:p>
      </dgm:t>
    </dgm:pt>
    <dgm:pt modelId="{6FC1A1DF-2E97-F548-9C3A-A31B9F2E727D}" type="parTrans" cxnId="{91D5014B-35C3-B94E-9D90-1D38963813BB}">
      <dgm:prSet/>
      <dgm:spPr/>
      <dgm:t>
        <a:bodyPr/>
        <a:lstStyle/>
        <a:p>
          <a:endParaRPr lang="en-US"/>
        </a:p>
      </dgm:t>
    </dgm:pt>
    <dgm:pt modelId="{0D6A989A-0309-9A4F-9C15-62C5EFC61BE8}" type="sibTrans" cxnId="{91D5014B-35C3-B94E-9D90-1D38963813BB}">
      <dgm:prSet/>
      <dgm:spPr/>
      <dgm:t>
        <a:bodyPr/>
        <a:lstStyle/>
        <a:p>
          <a:endParaRPr lang="en-US"/>
        </a:p>
      </dgm:t>
    </dgm:pt>
    <dgm:pt modelId="{6B50F9D9-61B6-2C48-A297-5BD5ABBB9244}">
      <dgm:prSet phldrT="[Text]"/>
      <dgm:spPr/>
      <dgm:t>
        <a:bodyPr/>
        <a:lstStyle/>
        <a:p>
          <a:r>
            <a:rPr lang="en-US" dirty="0"/>
            <a:t>Independent, small group, large group</a:t>
          </a:r>
        </a:p>
      </dgm:t>
    </dgm:pt>
    <dgm:pt modelId="{BC73022B-08DC-B542-9C52-F04B9AE61D23}" type="parTrans" cxnId="{880B2D3B-17C4-8A4E-A8D7-D96BD60F84E5}">
      <dgm:prSet/>
      <dgm:spPr/>
      <dgm:t>
        <a:bodyPr/>
        <a:lstStyle/>
        <a:p>
          <a:endParaRPr lang="en-US"/>
        </a:p>
      </dgm:t>
    </dgm:pt>
    <dgm:pt modelId="{3CE24A0D-CF76-3641-8044-62ACE381AA5A}" type="sibTrans" cxnId="{880B2D3B-17C4-8A4E-A8D7-D96BD60F84E5}">
      <dgm:prSet/>
      <dgm:spPr/>
      <dgm:t>
        <a:bodyPr/>
        <a:lstStyle/>
        <a:p>
          <a:endParaRPr lang="en-US"/>
        </a:p>
      </dgm:t>
    </dgm:pt>
    <dgm:pt modelId="{514958F2-E1C1-EE49-AA74-4723AB638B49}">
      <dgm:prSet phldrT="[Text]"/>
      <dgm:spPr/>
      <dgm:t>
        <a:bodyPr/>
        <a:lstStyle/>
        <a:p>
          <a:r>
            <a:rPr lang="en-US" dirty="0"/>
            <a:t>Online playlists</a:t>
          </a:r>
        </a:p>
      </dgm:t>
    </dgm:pt>
    <dgm:pt modelId="{8AF34850-02B8-784D-B31B-6DAB20760C24}" type="parTrans" cxnId="{87C22307-3D8C-8C4C-8FA1-45D03B6FD464}">
      <dgm:prSet/>
      <dgm:spPr/>
      <dgm:t>
        <a:bodyPr/>
        <a:lstStyle/>
        <a:p>
          <a:endParaRPr lang="en-US"/>
        </a:p>
      </dgm:t>
    </dgm:pt>
    <dgm:pt modelId="{7C1963BF-3257-294B-8D1C-B685572838E5}" type="sibTrans" cxnId="{87C22307-3D8C-8C4C-8FA1-45D03B6FD464}">
      <dgm:prSet/>
      <dgm:spPr/>
      <dgm:t>
        <a:bodyPr/>
        <a:lstStyle/>
        <a:p>
          <a:endParaRPr lang="en-US"/>
        </a:p>
      </dgm:t>
    </dgm:pt>
    <dgm:pt modelId="{F9040AA8-9ADA-E649-9677-D55EBBD1A7BF}">
      <dgm:prSet phldrT="[Text]"/>
      <dgm:spPr/>
      <dgm:t>
        <a:bodyPr/>
        <a:lstStyle/>
        <a:p>
          <a:r>
            <a:rPr lang="en-US" dirty="0"/>
            <a:t>Physical and online settings </a:t>
          </a:r>
        </a:p>
      </dgm:t>
    </dgm:pt>
    <dgm:pt modelId="{6D237698-F8DC-8A40-97D7-8F5E3D99061B}" type="parTrans" cxnId="{AD9CBCB3-3184-0C41-8D4F-237342F8F2CE}">
      <dgm:prSet/>
      <dgm:spPr/>
      <dgm:t>
        <a:bodyPr/>
        <a:lstStyle/>
        <a:p>
          <a:endParaRPr lang="en-US"/>
        </a:p>
      </dgm:t>
    </dgm:pt>
    <dgm:pt modelId="{E39C1975-A4C0-084D-86CF-521B19A73B46}" type="sibTrans" cxnId="{AD9CBCB3-3184-0C41-8D4F-237342F8F2CE}">
      <dgm:prSet/>
      <dgm:spPr/>
      <dgm:t>
        <a:bodyPr/>
        <a:lstStyle/>
        <a:p>
          <a:endParaRPr lang="en-US"/>
        </a:p>
      </dgm:t>
    </dgm:pt>
    <dgm:pt modelId="{EF32AF53-F937-3A49-9C9D-202A3A49BB2F}">
      <dgm:prSet phldrT="[Text]"/>
      <dgm:spPr/>
      <dgm:t>
        <a:bodyPr/>
        <a:lstStyle/>
        <a:p>
          <a:r>
            <a:rPr lang="en-US" dirty="0"/>
            <a:t>Physical and online settings </a:t>
          </a:r>
        </a:p>
      </dgm:t>
    </dgm:pt>
    <dgm:pt modelId="{CAE8DB5B-AF8A-1D4D-B9D8-988DF17EAF0C}" type="parTrans" cxnId="{5BC6102F-FC9B-BB49-BF71-E635467A88A1}">
      <dgm:prSet/>
      <dgm:spPr/>
      <dgm:t>
        <a:bodyPr/>
        <a:lstStyle/>
        <a:p>
          <a:endParaRPr lang="en-US"/>
        </a:p>
      </dgm:t>
    </dgm:pt>
    <dgm:pt modelId="{6AC8E3A3-3A50-B740-B3C9-EAE02714A249}" type="sibTrans" cxnId="{5BC6102F-FC9B-BB49-BF71-E635467A88A1}">
      <dgm:prSet/>
      <dgm:spPr/>
      <dgm:t>
        <a:bodyPr/>
        <a:lstStyle/>
        <a:p>
          <a:endParaRPr lang="en-US"/>
        </a:p>
      </dgm:t>
    </dgm:pt>
    <dgm:pt modelId="{F137885E-6C69-9845-849D-D4CE57A64FE5}">
      <dgm:prSet phldrT="[Text]"/>
      <dgm:spPr>
        <a:ln>
          <a:solidFill>
            <a:schemeClr val="accent2"/>
          </a:solidFill>
        </a:ln>
      </dgm:spPr>
      <dgm:t>
        <a:bodyPr/>
        <a:lstStyle/>
        <a:p>
          <a:r>
            <a:rPr lang="en-US" dirty="0"/>
            <a:t>How will you design the event or utilize an existing event? </a:t>
          </a:r>
        </a:p>
      </dgm:t>
    </dgm:pt>
    <dgm:pt modelId="{F002D025-CDA3-D948-AA36-28EE68BCE91A}" type="parTrans" cxnId="{5E11D04E-3388-514C-8A48-17A042BAAC41}">
      <dgm:prSet/>
      <dgm:spPr/>
      <dgm:t>
        <a:bodyPr/>
        <a:lstStyle/>
        <a:p>
          <a:endParaRPr lang="en-US"/>
        </a:p>
      </dgm:t>
    </dgm:pt>
    <dgm:pt modelId="{04D02E53-000C-F24D-9CFD-50A0B0C3DBA6}" type="sibTrans" cxnId="{5E11D04E-3388-514C-8A48-17A042BAAC41}">
      <dgm:prSet/>
      <dgm:spPr/>
      <dgm:t>
        <a:bodyPr/>
        <a:lstStyle/>
        <a:p>
          <a:endParaRPr lang="en-US"/>
        </a:p>
      </dgm:t>
    </dgm:pt>
    <dgm:pt modelId="{AD959882-7096-9745-BA99-5E938711DF85}">
      <dgm:prSet phldrT="[Text]"/>
      <dgm:spPr>
        <a:ln>
          <a:solidFill>
            <a:schemeClr val="accent2"/>
          </a:solidFill>
        </a:ln>
      </dgm:spPr>
      <dgm:t>
        <a:bodyPr/>
        <a:lstStyle/>
        <a:p>
          <a:pPr>
            <a:buNone/>
          </a:pPr>
          <a:r>
            <a:rPr lang="en-US" dirty="0"/>
            <a:t>Type of Experiences: sacraments, Sunday worship, Church year, family programs, parent programs, etc. </a:t>
          </a:r>
        </a:p>
      </dgm:t>
    </dgm:pt>
    <dgm:pt modelId="{F50B7D49-655E-B944-8878-DB1C678DCC9B}" type="parTrans" cxnId="{553E4DAD-F861-AD43-9E3C-20E611E6D7D2}">
      <dgm:prSet/>
      <dgm:spPr/>
      <dgm:t>
        <a:bodyPr/>
        <a:lstStyle/>
        <a:p>
          <a:endParaRPr lang="en-US"/>
        </a:p>
      </dgm:t>
    </dgm:pt>
    <dgm:pt modelId="{0E99E2D7-8088-D74E-948D-D6D88F9464B1}" type="sibTrans" cxnId="{553E4DAD-F861-AD43-9E3C-20E611E6D7D2}">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pt>
    <dgm:pt modelId="{B9A59EA6-4FD0-304A-965E-725B92410C8C}" type="pres">
      <dgm:prSet presAssocID="{A3C7FEF7-8F8A-7C4D-8BFB-070F7ACBA580}" presName="parSh" presStyleLbl="node1" presStyleIdx="0" presStyleCnt="3" custScaleY="163168" custLinFactNeighborY="-32739"/>
      <dgm:spPr/>
    </dgm:pt>
    <dgm:pt modelId="{F652A58A-4EA8-794D-8910-C5E1F4F143AD}" type="pres">
      <dgm:prSet presAssocID="{A3C7FEF7-8F8A-7C4D-8BFB-070F7ACBA580}" presName="desTx" presStyleLbl="fgAcc1" presStyleIdx="0" presStyleCnt="3" custScaleX="121567" custScaleY="83152" custLinFactNeighborX="420" custLinFactNeighborY="-8039">
        <dgm:presLayoutVars>
          <dgm:bulletEnabled val="1"/>
        </dgm:presLayoutVars>
      </dgm:prSet>
      <dgm:spPr/>
    </dgm:pt>
    <dgm:pt modelId="{D4D0BEAF-9C17-6F4E-81D7-F30B24694092}" type="pres">
      <dgm:prSet presAssocID="{FB99DB24-F9FD-8443-AFB1-9D55C94FF58B}" presName="sibTrans" presStyleLbl="sibTrans2D1" presStyleIdx="0" presStyleCnt="2"/>
      <dgm:spPr/>
    </dgm:pt>
    <dgm:pt modelId="{750071E5-6347-2A4F-B8E5-347043A3364F}" type="pres">
      <dgm:prSet presAssocID="{FB99DB24-F9FD-8443-AFB1-9D55C94FF58B}" presName="connTx" presStyleLbl="sibTrans2D1" presStyleIdx="0" presStyleCnt="2"/>
      <dgm:spPr/>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pt>
    <dgm:pt modelId="{903BB4D4-035A-8A4B-BCC4-387AA4BB252F}" type="pres">
      <dgm:prSet presAssocID="{12F885F3-B605-8A48-917A-2C3540EC454C}" presName="parSh" presStyleLbl="node1" presStyleIdx="1" presStyleCnt="3" custScaleX="116055" custScaleY="158449" custLinFactNeighborY="-41944"/>
      <dgm:spPr/>
    </dgm:pt>
    <dgm:pt modelId="{81B9E74A-693A-B141-992F-B5BC49893346}" type="pres">
      <dgm:prSet presAssocID="{12F885F3-B605-8A48-917A-2C3540EC454C}" presName="desTx" presStyleLbl="fgAcc1" presStyleIdx="1" presStyleCnt="3" custScaleX="122239" custScaleY="80444" custLinFactNeighborX="-3638" custLinFactNeighborY="-9689">
        <dgm:presLayoutVars>
          <dgm:bulletEnabled val="1"/>
        </dgm:presLayoutVars>
      </dgm:prSet>
      <dgm:spPr/>
    </dgm:pt>
    <dgm:pt modelId="{F330B9F8-CA94-9546-A7D8-48A8F737FF7D}" type="pres">
      <dgm:prSet presAssocID="{40F5F970-D0A1-0E46-A4A0-D3C3E9C3669F}" presName="sibTrans" presStyleLbl="sibTrans2D1" presStyleIdx="1" presStyleCnt="2"/>
      <dgm:spPr/>
    </dgm:pt>
    <dgm:pt modelId="{DF6F322F-43C0-F94B-AC44-82C4F65BC190}" type="pres">
      <dgm:prSet presAssocID="{40F5F970-D0A1-0E46-A4A0-D3C3E9C3669F}" presName="connTx" presStyleLbl="sibTrans2D1" presStyleIdx="1" presStyleCnt="2"/>
      <dgm:spPr/>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pt>
    <dgm:pt modelId="{D7CB8B83-CB94-D643-BAB2-B20E1634AECF}" type="pres">
      <dgm:prSet presAssocID="{18DC11E8-0163-8E46-AFCC-240CCA20B620}" presName="parSh" presStyleLbl="node1" presStyleIdx="2" presStyleCnt="3" custScaleY="155446" custLinFactNeighborY="-31180"/>
      <dgm:spPr/>
    </dgm:pt>
    <dgm:pt modelId="{BBBF81FD-88E1-C04F-947E-06BE49D30EB7}" type="pres">
      <dgm:prSet presAssocID="{18DC11E8-0163-8E46-AFCC-240CCA20B620}" presName="desTx" presStyleLbl="fgAcc1" presStyleIdx="2" presStyleCnt="3" custScaleX="116501" custScaleY="86346" custLinFactNeighborX="-4246" custLinFactNeighborY="-4733">
        <dgm:presLayoutVars>
          <dgm:bulletEnabled val="1"/>
        </dgm:presLayoutVars>
      </dgm:prSet>
      <dgm:spPr/>
    </dgm:pt>
  </dgm:ptLst>
  <dgm:cxnLst>
    <dgm:cxn modelId="{87C22307-3D8C-8C4C-8FA1-45D03B6FD464}" srcId="{18DC11E8-0163-8E46-AFCC-240CCA20B620}" destId="{514958F2-E1C1-EE49-AA74-4723AB638B49}" srcOrd="4" destOrd="0" parTransId="{8AF34850-02B8-784D-B31B-6DAB20760C24}" sibTransId="{7C1963BF-3257-294B-8D1C-B685572838E5}"/>
    <dgm:cxn modelId="{7C9C5414-7C7D-8B40-860B-83F899F5BDD6}" type="presOf" srcId="{AD959882-7096-9745-BA99-5E938711DF85}" destId="{81B9E74A-693A-B141-992F-B5BC49893346}" srcOrd="0" destOrd="2"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5BC6102F-FC9B-BB49-BF71-E635467A88A1}" srcId="{18DC11E8-0163-8E46-AFCC-240CCA20B620}" destId="{EF32AF53-F937-3A49-9C9D-202A3A49BB2F}" srcOrd="2" destOrd="0" parTransId="{CAE8DB5B-AF8A-1D4D-B9D8-988DF17EAF0C}" sibTransId="{6AC8E3A3-3A50-B740-B3C9-EAE02714A249}"/>
    <dgm:cxn modelId="{6898DF31-1C60-9F45-B86E-C849CA1807C6}" srcId="{A3C7FEF7-8F8A-7C4D-8BFB-070F7ACBA580}" destId="{58C19DCF-92BE-4A4F-B23F-A71C968F2268}" srcOrd="2" destOrd="0" parTransId="{9C335535-626A-8346-B88A-A633D4536206}" sibTransId="{B016C9DE-480D-1247-A56F-7225E47EC3F6}"/>
    <dgm:cxn modelId="{880B2D3B-17C4-8A4E-A8D7-D96BD60F84E5}" srcId="{18DC11E8-0163-8E46-AFCC-240CCA20B620}" destId="{6B50F9D9-61B6-2C48-A297-5BD5ABBB9244}" srcOrd="3" destOrd="0" parTransId="{BC73022B-08DC-B542-9C52-F04B9AE61D23}" sibTransId="{3CE24A0D-CF76-3641-8044-62ACE381AA5A}"/>
    <dgm:cxn modelId="{91D5014B-35C3-B94E-9D90-1D38963813BB}" srcId="{A3C7FEF7-8F8A-7C4D-8BFB-070F7ACBA580}" destId="{D30624F6-D42A-9D47-B16B-18AB9599AC8F}" srcOrd="3" destOrd="0" parTransId="{6FC1A1DF-2E97-F548-9C3A-A31B9F2E727D}" sibTransId="{0D6A989A-0309-9A4F-9C15-62C5EFC61BE8}"/>
    <dgm:cxn modelId="{D3D12D4C-4494-9C4A-ACAB-C477D9ACF579}" type="presOf" srcId="{12F885F3-B605-8A48-917A-2C3540EC454C}" destId="{38EE305E-5515-CE41-B9A5-F488F183923D}" srcOrd="0"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5E11D04E-3388-514C-8A48-17A042BAAC41}" srcId="{12F885F3-B605-8A48-917A-2C3540EC454C}" destId="{F137885E-6C69-9845-849D-D4CE57A64FE5}" srcOrd="0" destOrd="0" parTransId="{F002D025-CDA3-D948-AA36-28EE68BCE91A}" sibTransId="{04D02E53-000C-F24D-9CFD-50A0B0C3DBA6}"/>
    <dgm:cxn modelId="{270C5859-5FD8-E44B-938F-ABA460312509}" type="presOf" srcId="{0E4303F2-4C95-374A-9382-C7B208F63610}" destId="{BBBF81FD-88E1-C04F-947E-06BE49D30EB7}" srcOrd="0" destOrd="0" presId="urn:microsoft.com/office/officeart/2005/8/layout/process3"/>
    <dgm:cxn modelId="{BE316766-52FC-F846-96A7-61938B31DABF}" type="presOf" srcId="{18DC11E8-0163-8E46-AFCC-240CCA20B620}" destId="{D7CB8B83-CB94-D643-BAB2-B20E1634AECF}" srcOrd="1" destOrd="0" presId="urn:microsoft.com/office/officeart/2005/8/layout/process3"/>
    <dgm:cxn modelId="{BFDBE46B-640E-5C48-8961-A4C6DB0B95A3}" type="presOf" srcId="{F9040AA8-9ADA-E649-9677-D55EBBD1A7BF}" destId="{F652A58A-4EA8-794D-8910-C5E1F4F143AD}" srcOrd="0" destOrd="1"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16233679-62D7-9143-BFEF-401B1BF336D7}" type="presOf" srcId="{9547B376-E454-B646-A430-BE0C56696F92}" destId="{F652A58A-4EA8-794D-8910-C5E1F4F143AD}" srcOrd="0" destOrd="0" presId="urn:microsoft.com/office/officeart/2005/8/layout/process3"/>
    <dgm:cxn modelId="{7957DE79-5BF0-8A43-B92E-F8CEB112AB7B}" type="presOf" srcId="{A3C7FEF7-8F8A-7C4D-8BFB-070F7ACBA580}" destId="{2ECC7103-EEF1-0C41-B0A4-113F143DCFF2}" srcOrd="0" destOrd="0" presId="urn:microsoft.com/office/officeart/2005/8/layout/process3"/>
    <dgm:cxn modelId="{FAF7D282-B9B0-9041-99C3-CE9EA8090D31}" type="presOf" srcId="{FB99DB24-F9FD-8443-AFB1-9D55C94FF58B}" destId="{D4D0BEAF-9C17-6F4E-81D7-F30B24694092}" srcOrd="0" destOrd="0" presId="urn:microsoft.com/office/officeart/2005/8/layout/process3"/>
    <dgm:cxn modelId="{1CAFC484-A3E6-EF44-94FA-076671C95F8F}" type="presOf" srcId="{D30624F6-D42A-9D47-B16B-18AB9599AC8F}" destId="{F652A58A-4EA8-794D-8910-C5E1F4F143AD}" srcOrd="0" destOrd="3" presId="urn:microsoft.com/office/officeart/2005/8/layout/process3"/>
    <dgm:cxn modelId="{08CDE188-3F8C-F04C-B9E9-384D2676C588}" type="presOf" srcId="{18DC11E8-0163-8E46-AFCC-240CCA20B620}" destId="{3E5FDC1D-3402-4B40-9CA5-6E6488274921}"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063BC38D-4438-F946-986C-F61144206FE8}" type="presOf" srcId="{12F885F3-B605-8A48-917A-2C3540EC454C}" destId="{903BB4D4-035A-8A4B-BCC4-387AA4BB252F}" srcOrd="1" destOrd="0" presId="urn:microsoft.com/office/officeart/2005/8/layout/process3"/>
    <dgm:cxn modelId="{DFB6069C-433A-8F45-A61E-EABC3B4BF422}" type="presOf" srcId="{58C19DCF-92BE-4A4F-B23F-A71C968F2268}" destId="{F652A58A-4EA8-794D-8910-C5E1F4F143AD}" srcOrd="0" destOrd="2" presId="urn:microsoft.com/office/officeart/2005/8/layout/process3"/>
    <dgm:cxn modelId="{43B3E29D-DBD3-5340-9ACC-56CAEF596773}" type="presOf" srcId="{F137885E-6C69-9845-849D-D4CE57A64FE5}" destId="{81B9E74A-693A-B141-992F-B5BC49893346}" srcOrd="0" destOrd="0" presId="urn:microsoft.com/office/officeart/2005/8/layout/process3"/>
    <dgm:cxn modelId="{E64302A6-7755-3840-982D-8BE6B30194EB}" type="presOf" srcId="{40F5F970-D0A1-0E46-A4A0-D3C3E9C3669F}" destId="{F330B9F8-CA94-9546-A7D8-48A8F737FF7D}" srcOrd="0" destOrd="0" presId="urn:microsoft.com/office/officeart/2005/8/layout/process3"/>
    <dgm:cxn modelId="{3C09E5A7-4B20-0C43-9355-FC7C0B753F2B}" type="presOf" srcId="{CB7312D9-849B-7043-9F59-E452400FABDA}" destId="{BBBF81FD-88E1-C04F-947E-06BE49D30EB7}" srcOrd="0" destOrd="1"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553E4DAD-F861-AD43-9E3C-20E611E6D7D2}" srcId="{12F885F3-B605-8A48-917A-2C3540EC454C}" destId="{AD959882-7096-9745-BA99-5E938711DF85}" srcOrd="2" destOrd="0" parTransId="{F50B7D49-655E-B944-8878-DB1C678DCC9B}" sibTransId="{0E99E2D7-8088-D74E-948D-D6D88F9464B1}"/>
    <dgm:cxn modelId="{AD9CBCB3-3184-0C41-8D4F-237342F8F2CE}" srcId="{A3C7FEF7-8F8A-7C4D-8BFB-070F7ACBA580}" destId="{F9040AA8-9ADA-E649-9677-D55EBBD1A7BF}" srcOrd="1" destOrd="0" parTransId="{6D237698-F8DC-8A40-97D7-8F5E3D99061B}" sibTransId="{E39C1975-A4C0-084D-86CF-521B19A73B46}"/>
    <dgm:cxn modelId="{141E2CC3-31F7-D145-8024-1598373FD3B8}" type="presOf" srcId="{40F5F970-D0A1-0E46-A4A0-D3C3E9C3669F}" destId="{DF6F322F-43C0-F94B-AC44-82C4F65BC190}" srcOrd="1" destOrd="0" presId="urn:microsoft.com/office/officeart/2005/8/layout/process3"/>
    <dgm:cxn modelId="{09C56FC5-5AE7-454A-BB21-B4B9AA4D818E}" type="presOf" srcId="{6B50F9D9-61B6-2C48-A297-5BD5ABBB9244}" destId="{BBBF81FD-88E1-C04F-947E-06BE49D30EB7}" srcOrd="0" destOrd="3" presId="urn:microsoft.com/office/officeart/2005/8/layout/process3"/>
    <dgm:cxn modelId="{82D714D4-FD24-C749-B863-96EE33B4C1AE}" srcId="{2143C2A2-1619-044E-8D08-1A32A9C97F3B}" destId="{18DC11E8-0163-8E46-AFCC-240CCA20B620}" srcOrd="2" destOrd="0" parTransId="{A0FA67A9-2737-DD4F-8A3C-4D5C23FFBEC8}" sibTransId="{AA5ED947-795E-6047-92D8-A38FD9D471D2}"/>
    <dgm:cxn modelId="{BF09B3DE-B657-C94A-B3B9-A65B915EA012}" srcId="{12F885F3-B605-8A48-917A-2C3540EC454C}" destId="{CC61B947-1900-5047-9686-6ACA6043DA99}" srcOrd="1" destOrd="0" parTransId="{827BA0F2-1715-E54B-9536-0BE5B665D349}" sibTransId="{A6F804E0-CA6E-9846-A79D-B55762EBE4C2}"/>
    <dgm:cxn modelId="{442049DF-7429-E849-A4CA-B7F0E16164E5}" type="presOf" srcId="{514958F2-E1C1-EE49-AA74-4723AB638B49}" destId="{BBBF81FD-88E1-C04F-947E-06BE49D30EB7}" srcOrd="0" destOrd="4" presId="urn:microsoft.com/office/officeart/2005/8/layout/process3"/>
    <dgm:cxn modelId="{685079E0-BF2C-CF46-95C6-54D2B12AC12A}" type="presOf" srcId="{EF32AF53-F937-3A49-9C9D-202A3A49BB2F}" destId="{BBBF81FD-88E1-C04F-947E-06BE49D30EB7}" srcOrd="0" destOrd="2" presId="urn:microsoft.com/office/officeart/2005/8/layout/process3"/>
    <dgm:cxn modelId="{AA3C85E1-08F3-C242-A431-CEC6EA1A5633}" type="presOf" srcId="{2143C2A2-1619-044E-8D08-1A32A9C97F3B}" destId="{80770A7A-D614-F443-99F2-6C8A7E08AA6B}" srcOrd="0" destOrd="0" presId="urn:microsoft.com/office/officeart/2005/8/layout/process3"/>
    <dgm:cxn modelId="{76133AF5-6719-2949-8C52-2D0A6329922C}" type="presOf" srcId="{A3C7FEF7-8F8A-7C4D-8BFB-070F7ACBA580}" destId="{B9A59EA6-4FD0-304A-965E-725B92410C8C}" srcOrd="1" destOrd="0" presId="urn:microsoft.com/office/officeart/2005/8/layout/process3"/>
    <dgm:cxn modelId="{A7D269F8-C6D3-C94C-991B-6678F7F8BE80}" type="presOf" srcId="{FB99DB24-F9FD-8443-AFB1-9D55C94FF58B}" destId="{750071E5-6347-2A4F-B8E5-347043A3364F}" srcOrd="1" destOrd="0" presId="urn:microsoft.com/office/officeart/2005/8/layout/process3"/>
    <dgm:cxn modelId="{59E151FD-3AF5-BA40-9142-ADFA49E4B549}" type="presOf" srcId="{CC61B947-1900-5047-9686-6ACA6043DA99}" destId="{81B9E74A-693A-B141-992F-B5BC49893346}" srcOrd="0" destOrd="1" presId="urn:microsoft.com/office/officeart/2005/8/layout/process3"/>
    <dgm:cxn modelId="{188B27D1-D34C-464B-9C70-8B3BBBA9C344}" type="presParOf" srcId="{80770A7A-D614-F443-99F2-6C8A7E08AA6B}" destId="{73337A43-1805-EB47-85E3-04FF85E15B98}" srcOrd="0" destOrd="0" presId="urn:microsoft.com/office/officeart/2005/8/layout/process3"/>
    <dgm:cxn modelId="{6521688D-9848-A14F-9762-8CF35A6643D4}" type="presParOf" srcId="{73337A43-1805-EB47-85E3-04FF85E15B98}" destId="{2ECC7103-EEF1-0C41-B0A4-113F143DCFF2}" srcOrd="0" destOrd="0" presId="urn:microsoft.com/office/officeart/2005/8/layout/process3"/>
    <dgm:cxn modelId="{B223A47C-956B-4146-A134-0E2C3832505D}" type="presParOf" srcId="{73337A43-1805-EB47-85E3-04FF85E15B98}" destId="{B9A59EA6-4FD0-304A-965E-725B92410C8C}" srcOrd="1" destOrd="0" presId="urn:microsoft.com/office/officeart/2005/8/layout/process3"/>
    <dgm:cxn modelId="{DC42C97B-D6F1-AD48-B06E-6245F623DE49}" type="presParOf" srcId="{73337A43-1805-EB47-85E3-04FF85E15B98}" destId="{F652A58A-4EA8-794D-8910-C5E1F4F143AD}" srcOrd="2" destOrd="0" presId="urn:microsoft.com/office/officeart/2005/8/layout/process3"/>
    <dgm:cxn modelId="{B415935A-123C-7342-80C8-856B56DF541E}" type="presParOf" srcId="{80770A7A-D614-F443-99F2-6C8A7E08AA6B}" destId="{D4D0BEAF-9C17-6F4E-81D7-F30B24694092}" srcOrd="1" destOrd="0" presId="urn:microsoft.com/office/officeart/2005/8/layout/process3"/>
    <dgm:cxn modelId="{165149D3-9FCC-8F48-9FD1-57D5712DE99B}" type="presParOf" srcId="{D4D0BEAF-9C17-6F4E-81D7-F30B24694092}" destId="{750071E5-6347-2A4F-B8E5-347043A3364F}" srcOrd="0" destOrd="0" presId="urn:microsoft.com/office/officeart/2005/8/layout/process3"/>
    <dgm:cxn modelId="{D67DD532-37CE-A044-825B-0ECD54FA4148}" type="presParOf" srcId="{80770A7A-D614-F443-99F2-6C8A7E08AA6B}" destId="{2E4F5387-FBA6-9347-9DC3-C5102D518AD2}" srcOrd="2" destOrd="0" presId="urn:microsoft.com/office/officeart/2005/8/layout/process3"/>
    <dgm:cxn modelId="{2BE4642F-1CEE-D448-BC91-724CDB879A40}" type="presParOf" srcId="{2E4F5387-FBA6-9347-9DC3-C5102D518AD2}" destId="{38EE305E-5515-CE41-B9A5-F488F183923D}" srcOrd="0" destOrd="0" presId="urn:microsoft.com/office/officeart/2005/8/layout/process3"/>
    <dgm:cxn modelId="{E3FA4E37-8C4B-6047-A8FF-1C35DA26D343}" type="presParOf" srcId="{2E4F5387-FBA6-9347-9DC3-C5102D518AD2}" destId="{903BB4D4-035A-8A4B-BCC4-387AA4BB252F}" srcOrd="1" destOrd="0" presId="urn:microsoft.com/office/officeart/2005/8/layout/process3"/>
    <dgm:cxn modelId="{7D6806AE-1BBA-3940-A794-04144E5321B4}" type="presParOf" srcId="{2E4F5387-FBA6-9347-9DC3-C5102D518AD2}" destId="{81B9E74A-693A-B141-992F-B5BC49893346}" srcOrd="2" destOrd="0" presId="urn:microsoft.com/office/officeart/2005/8/layout/process3"/>
    <dgm:cxn modelId="{164EBDDF-D80F-A940-A164-12A298DB5711}" type="presParOf" srcId="{80770A7A-D614-F443-99F2-6C8A7E08AA6B}" destId="{F330B9F8-CA94-9546-A7D8-48A8F737FF7D}" srcOrd="3" destOrd="0" presId="urn:microsoft.com/office/officeart/2005/8/layout/process3"/>
    <dgm:cxn modelId="{976762DA-07C1-6741-BB66-EAB4709904CF}" type="presParOf" srcId="{F330B9F8-CA94-9546-A7D8-48A8F737FF7D}" destId="{DF6F322F-43C0-F94B-AC44-82C4F65BC190}" srcOrd="0" destOrd="0" presId="urn:microsoft.com/office/officeart/2005/8/layout/process3"/>
    <dgm:cxn modelId="{7449D3E2-543D-3548-B17A-12C41FB67FCE}" type="presParOf" srcId="{80770A7A-D614-F443-99F2-6C8A7E08AA6B}" destId="{AD437123-DDF2-2945-88B7-B19DCC1E6010}" srcOrd="4" destOrd="0" presId="urn:microsoft.com/office/officeart/2005/8/layout/process3"/>
    <dgm:cxn modelId="{8FC92B97-E92C-824B-9A9A-3D883B93D1BC}" type="presParOf" srcId="{AD437123-DDF2-2945-88B7-B19DCC1E6010}" destId="{3E5FDC1D-3402-4B40-9CA5-6E6488274921}" srcOrd="0" destOrd="0" presId="urn:microsoft.com/office/officeart/2005/8/layout/process3"/>
    <dgm:cxn modelId="{2B6266C1-1398-324A-8D59-C957D4ACE99A}" type="presParOf" srcId="{AD437123-DDF2-2945-88B7-B19DCC1E6010}" destId="{D7CB8B83-CB94-D643-BAB2-B20E1634AECF}" srcOrd="1" destOrd="0" presId="urn:microsoft.com/office/officeart/2005/8/layout/process3"/>
    <dgm:cxn modelId="{C46188F8-6B33-6A40-8343-2043EE17C4B7}"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E60F15C-5EB1-D04A-9846-B995AF8A6BDF}" type="doc">
      <dgm:prSet loTypeId="urn:microsoft.com/office/officeart/2005/8/layout/cycle5" loCatId="" qsTypeId="urn:microsoft.com/office/officeart/2005/8/quickstyle/simple3" qsCatId="simple" csTypeId="urn:microsoft.com/office/officeart/2005/8/colors/accent6_2" csCatId="accent6" phldr="1"/>
      <dgm:spPr/>
      <dgm:t>
        <a:bodyPr/>
        <a:lstStyle/>
        <a:p>
          <a:endParaRPr lang="en-US"/>
        </a:p>
      </dgm:t>
    </dgm:pt>
    <dgm:pt modelId="{4E5D6A03-BCAB-1948-8FA3-48FDDA15992B}">
      <dgm:prSet phldrT="[Text]" custT="1"/>
      <dgm:spPr/>
      <dgm:t>
        <a:bodyPr/>
        <a:lstStyle/>
        <a:p>
          <a:r>
            <a:rPr lang="en-US" sz="1600" b="1" dirty="0"/>
            <a:t>Week 1</a:t>
          </a:r>
          <a:br>
            <a:rPr lang="en-US" sz="1600" b="1" dirty="0"/>
          </a:br>
          <a:r>
            <a:rPr lang="en-US" sz="1600" b="1" dirty="0"/>
            <a:t>Presentation</a:t>
          </a:r>
          <a:br>
            <a:rPr lang="en-US" sz="1600" b="1" dirty="0"/>
          </a:br>
          <a:r>
            <a:rPr lang="en-US" sz="1600" b="1" dirty="0"/>
            <a:t>Gathering with live stream </a:t>
          </a:r>
          <a:br>
            <a:rPr lang="en-US" sz="1600" b="1" dirty="0"/>
          </a:br>
          <a:r>
            <a:rPr lang="en-US" sz="1600" b="1" dirty="0"/>
            <a:t>(video available)</a:t>
          </a:r>
        </a:p>
      </dgm:t>
    </dgm:pt>
    <dgm:pt modelId="{F705F6A4-ED50-C840-B39A-6F6DBAA350FF}" type="parTrans" cxnId="{81A7FA91-1BB5-4943-91EF-63434D10B0B0}">
      <dgm:prSet/>
      <dgm:spPr/>
      <dgm:t>
        <a:bodyPr/>
        <a:lstStyle/>
        <a:p>
          <a:endParaRPr lang="en-US"/>
        </a:p>
      </dgm:t>
    </dgm:pt>
    <dgm:pt modelId="{10169FE0-2E1C-8143-B5DB-3191084257F1}" type="sibTrans" cxnId="{81A7FA91-1BB5-4943-91EF-63434D10B0B0}">
      <dgm:prSet/>
      <dgm:spPr/>
      <dgm:t>
        <a:bodyPr/>
        <a:lstStyle/>
        <a:p>
          <a:endParaRPr lang="en-US"/>
        </a:p>
      </dgm:t>
    </dgm:pt>
    <dgm:pt modelId="{E4A22B27-3572-934F-BC09-71AFD6E4C78B}">
      <dgm:prSet phldrT="[Text]" custT="1"/>
      <dgm:spPr/>
      <dgm:t>
        <a:bodyPr/>
        <a:lstStyle/>
        <a:p>
          <a:r>
            <a:rPr lang="en-US" sz="1600" b="1" dirty="0"/>
            <a:t>Week 2</a:t>
          </a:r>
          <a:br>
            <a:rPr lang="en-US" sz="1600" b="1" dirty="0"/>
          </a:br>
          <a:r>
            <a:rPr lang="en-US" sz="1600" b="1" dirty="0"/>
            <a:t>Online Learning Playlist</a:t>
          </a:r>
        </a:p>
      </dgm:t>
    </dgm:pt>
    <dgm:pt modelId="{374A16E5-8798-1343-8F93-D7B56A128B38}" type="parTrans" cxnId="{1CDDBA08-3B50-1A4D-ACAA-D2DB8E2D1D32}">
      <dgm:prSet/>
      <dgm:spPr/>
      <dgm:t>
        <a:bodyPr/>
        <a:lstStyle/>
        <a:p>
          <a:endParaRPr lang="en-US"/>
        </a:p>
      </dgm:t>
    </dgm:pt>
    <dgm:pt modelId="{96D28CEC-899E-D24B-B006-939E4C92AE74}" type="sibTrans" cxnId="{1CDDBA08-3B50-1A4D-ACAA-D2DB8E2D1D32}">
      <dgm:prSet/>
      <dgm:spPr/>
      <dgm:t>
        <a:bodyPr/>
        <a:lstStyle/>
        <a:p>
          <a:endParaRPr lang="en-US"/>
        </a:p>
      </dgm:t>
    </dgm:pt>
    <dgm:pt modelId="{2D4A316A-E26C-F542-9F37-BE91BA3F627D}">
      <dgm:prSet phldrT="[Text]" custT="1"/>
      <dgm:spPr/>
      <dgm:t>
        <a:bodyPr/>
        <a:lstStyle/>
        <a:p>
          <a:r>
            <a:rPr lang="en-US" sz="1600" b="1" dirty="0"/>
            <a:t>Week 3</a:t>
          </a:r>
          <a:br>
            <a:rPr lang="en-US" sz="1600" b="1" dirty="0"/>
          </a:br>
          <a:r>
            <a:rPr lang="en-US" sz="1600" b="1" dirty="0"/>
            <a:t>Small Group Discussions </a:t>
          </a:r>
          <a:br>
            <a:rPr lang="en-US" sz="1600" b="1" dirty="0"/>
          </a:br>
          <a:r>
            <a:rPr lang="en-US" sz="1600" b="1" dirty="0"/>
            <a:t>(in-person or online)</a:t>
          </a:r>
        </a:p>
      </dgm:t>
    </dgm:pt>
    <dgm:pt modelId="{DBA8D36D-F7B5-254B-A5E6-CC2C4043B00F}" type="parTrans" cxnId="{2F5C2848-7020-EC4D-A99A-143AC3C96448}">
      <dgm:prSet/>
      <dgm:spPr/>
      <dgm:t>
        <a:bodyPr/>
        <a:lstStyle/>
        <a:p>
          <a:endParaRPr lang="en-US"/>
        </a:p>
      </dgm:t>
    </dgm:pt>
    <dgm:pt modelId="{4BDA8A0A-0C30-6540-9484-C631F59328DA}" type="sibTrans" cxnId="{2F5C2848-7020-EC4D-A99A-143AC3C96448}">
      <dgm:prSet/>
      <dgm:spPr/>
      <dgm:t>
        <a:bodyPr/>
        <a:lstStyle/>
        <a:p>
          <a:endParaRPr lang="en-US"/>
        </a:p>
      </dgm:t>
    </dgm:pt>
    <dgm:pt modelId="{C9022AB0-2A8B-4148-B7B4-0A3E78F1C93C}">
      <dgm:prSet phldrT="[Text]" custT="1"/>
      <dgm:spPr/>
      <dgm:t>
        <a:bodyPr/>
        <a:lstStyle/>
        <a:p>
          <a:r>
            <a:rPr lang="en-US" sz="1600" b="1" dirty="0"/>
            <a:t>Week 4</a:t>
          </a:r>
          <a:br>
            <a:rPr lang="en-US" sz="1600" b="1" dirty="0"/>
          </a:br>
          <a:r>
            <a:rPr lang="en-US" sz="1600" b="1" dirty="0"/>
            <a:t>Continued Learning (playlist)</a:t>
          </a:r>
        </a:p>
      </dgm:t>
    </dgm:pt>
    <dgm:pt modelId="{DE7A1751-4172-4948-AA2C-24BCAFE3FCD9}" type="parTrans" cxnId="{7FF5F776-A8F2-4F45-8387-91D544588A5C}">
      <dgm:prSet/>
      <dgm:spPr/>
      <dgm:t>
        <a:bodyPr/>
        <a:lstStyle/>
        <a:p>
          <a:endParaRPr lang="en-US"/>
        </a:p>
      </dgm:t>
    </dgm:pt>
    <dgm:pt modelId="{5E977A22-7BDC-754F-A797-9B03C282B687}" type="sibTrans" cxnId="{7FF5F776-A8F2-4F45-8387-91D544588A5C}">
      <dgm:prSet/>
      <dgm:spPr/>
      <dgm:t>
        <a:bodyPr/>
        <a:lstStyle/>
        <a:p>
          <a:endParaRPr lang="en-US"/>
        </a:p>
      </dgm:t>
    </dgm:pt>
    <dgm:pt modelId="{502AA5D6-2768-194F-9AE1-A65C789EC524}">
      <dgm:prSet phldrT="[Text]" custT="1"/>
      <dgm:spPr/>
      <dgm:t>
        <a:bodyPr/>
        <a:lstStyle/>
        <a:p>
          <a:r>
            <a:rPr lang="en-US" sz="1600" b="1" dirty="0"/>
            <a:t>Sharing Learning</a:t>
          </a:r>
        </a:p>
      </dgm:t>
    </dgm:pt>
    <dgm:pt modelId="{AD6DDC64-68F9-BC4B-B012-39540E1FC331}" type="parTrans" cxnId="{E32BCE8B-B0E3-D640-95A7-F0E3BD5402FD}">
      <dgm:prSet/>
      <dgm:spPr/>
      <dgm:t>
        <a:bodyPr/>
        <a:lstStyle/>
        <a:p>
          <a:endParaRPr lang="en-US"/>
        </a:p>
      </dgm:t>
    </dgm:pt>
    <dgm:pt modelId="{08F7DCD0-3543-7247-B5CD-611526DEB7D0}" type="sibTrans" cxnId="{E32BCE8B-B0E3-D640-95A7-F0E3BD5402FD}">
      <dgm:prSet/>
      <dgm:spPr/>
      <dgm:t>
        <a:bodyPr/>
        <a:lstStyle/>
        <a:p>
          <a:endParaRPr lang="en-US"/>
        </a:p>
      </dgm:t>
    </dgm:pt>
    <dgm:pt modelId="{3DB99E2D-F72C-CD4B-A899-CC9365A6363F}" type="pres">
      <dgm:prSet presAssocID="{FE60F15C-5EB1-D04A-9846-B995AF8A6BDF}" presName="cycle" presStyleCnt="0">
        <dgm:presLayoutVars>
          <dgm:dir/>
          <dgm:resizeHandles val="exact"/>
        </dgm:presLayoutVars>
      </dgm:prSet>
      <dgm:spPr/>
    </dgm:pt>
    <dgm:pt modelId="{3D9A250E-6EEE-FF49-BEC6-7E9CA3B6B7C8}" type="pres">
      <dgm:prSet presAssocID="{4E5D6A03-BCAB-1948-8FA3-48FDDA15992B}" presName="node" presStyleLbl="node1" presStyleIdx="0" presStyleCnt="5" custScaleX="124595" custScaleY="125878" custRadScaleRad="106291">
        <dgm:presLayoutVars>
          <dgm:bulletEnabled val="1"/>
        </dgm:presLayoutVars>
      </dgm:prSet>
      <dgm:spPr/>
    </dgm:pt>
    <dgm:pt modelId="{306AA913-7C0E-B940-8C65-4863CA602EEA}" type="pres">
      <dgm:prSet presAssocID="{4E5D6A03-BCAB-1948-8FA3-48FDDA15992B}" presName="spNode" presStyleCnt="0"/>
      <dgm:spPr/>
    </dgm:pt>
    <dgm:pt modelId="{B69AC7E6-6246-434F-B1E9-6BE97E3B275C}" type="pres">
      <dgm:prSet presAssocID="{10169FE0-2E1C-8143-B5DB-3191084257F1}" presName="sibTrans" presStyleLbl="sibTrans1D1" presStyleIdx="0" presStyleCnt="5"/>
      <dgm:spPr/>
    </dgm:pt>
    <dgm:pt modelId="{05552111-F504-F04C-B83C-0103FC5BA4E2}" type="pres">
      <dgm:prSet presAssocID="{E4A22B27-3572-934F-BC09-71AFD6E4C78B}" presName="node" presStyleLbl="node1" presStyleIdx="1" presStyleCnt="5" custScaleX="119998" custScaleY="133433" custRadScaleRad="109168" custRadScaleInc="9441">
        <dgm:presLayoutVars>
          <dgm:bulletEnabled val="1"/>
        </dgm:presLayoutVars>
      </dgm:prSet>
      <dgm:spPr/>
    </dgm:pt>
    <dgm:pt modelId="{9CBB0967-C9A9-CB4B-B0D7-7A831090E8BA}" type="pres">
      <dgm:prSet presAssocID="{E4A22B27-3572-934F-BC09-71AFD6E4C78B}" presName="spNode" presStyleCnt="0"/>
      <dgm:spPr/>
    </dgm:pt>
    <dgm:pt modelId="{2EBAE9F4-DC2F-C544-9E5F-68E44781E6B6}" type="pres">
      <dgm:prSet presAssocID="{96D28CEC-899E-D24B-B006-939E4C92AE74}" presName="sibTrans" presStyleLbl="sibTrans1D1" presStyleIdx="1" presStyleCnt="5"/>
      <dgm:spPr/>
    </dgm:pt>
    <dgm:pt modelId="{71111A1F-DA68-7C4E-8D64-C69A34EE03BD}" type="pres">
      <dgm:prSet presAssocID="{2D4A316A-E26C-F542-9F37-BE91BA3F627D}" presName="node" presStyleLbl="node1" presStyleIdx="2" presStyleCnt="5" custScaleX="130297" custScaleY="144090">
        <dgm:presLayoutVars>
          <dgm:bulletEnabled val="1"/>
        </dgm:presLayoutVars>
      </dgm:prSet>
      <dgm:spPr/>
    </dgm:pt>
    <dgm:pt modelId="{84BFCCBE-3207-C240-ACA7-CE0012D2BBFD}" type="pres">
      <dgm:prSet presAssocID="{2D4A316A-E26C-F542-9F37-BE91BA3F627D}" presName="spNode" presStyleCnt="0"/>
      <dgm:spPr/>
    </dgm:pt>
    <dgm:pt modelId="{3DEB07AE-3BCC-F14D-8CDF-E3B4539FE511}" type="pres">
      <dgm:prSet presAssocID="{4BDA8A0A-0C30-6540-9484-C631F59328DA}" presName="sibTrans" presStyleLbl="sibTrans1D1" presStyleIdx="2" presStyleCnt="5"/>
      <dgm:spPr/>
    </dgm:pt>
    <dgm:pt modelId="{8A691DAB-7791-4D4C-A957-F5F3B53425E9}" type="pres">
      <dgm:prSet presAssocID="{C9022AB0-2A8B-4148-B7B4-0A3E78F1C93C}" presName="node" presStyleLbl="node1" presStyleIdx="3" presStyleCnt="5" custScaleX="130297" custScaleY="144090">
        <dgm:presLayoutVars>
          <dgm:bulletEnabled val="1"/>
        </dgm:presLayoutVars>
      </dgm:prSet>
      <dgm:spPr/>
    </dgm:pt>
    <dgm:pt modelId="{9EA8FF5D-F4DB-4F46-A0D8-AF225020F5B0}" type="pres">
      <dgm:prSet presAssocID="{C9022AB0-2A8B-4148-B7B4-0A3E78F1C93C}" presName="spNode" presStyleCnt="0"/>
      <dgm:spPr/>
    </dgm:pt>
    <dgm:pt modelId="{E4146E1C-2FFC-D142-815D-EFC3F6019F28}" type="pres">
      <dgm:prSet presAssocID="{5E977A22-7BDC-754F-A797-9B03C282B687}" presName="sibTrans" presStyleLbl="sibTrans1D1" presStyleIdx="3" presStyleCnt="5"/>
      <dgm:spPr/>
    </dgm:pt>
    <dgm:pt modelId="{F6C10113-3124-7042-AD89-7FBD75CD6269}" type="pres">
      <dgm:prSet presAssocID="{502AA5D6-2768-194F-9AE1-A65C789EC524}" presName="node" presStyleLbl="node1" presStyleIdx="4" presStyleCnt="5">
        <dgm:presLayoutVars>
          <dgm:bulletEnabled val="1"/>
        </dgm:presLayoutVars>
      </dgm:prSet>
      <dgm:spPr/>
    </dgm:pt>
    <dgm:pt modelId="{896F5309-FF62-BC49-8A50-E6E164B32481}" type="pres">
      <dgm:prSet presAssocID="{502AA5D6-2768-194F-9AE1-A65C789EC524}" presName="spNode" presStyleCnt="0"/>
      <dgm:spPr/>
    </dgm:pt>
    <dgm:pt modelId="{E9EE1E4B-5188-084E-97A7-6A67B8C39EEF}" type="pres">
      <dgm:prSet presAssocID="{08F7DCD0-3543-7247-B5CD-611526DEB7D0}" presName="sibTrans" presStyleLbl="sibTrans1D1" presStyleIdx="4" presStyleCnt="5"/>
      <dgm:spPr/>
    </dgm:pt>
  </dgm:ptLst>
  <dgm:cxnLst>
    <dgm:cxn modelId="{1CDDBA08-3B50-1A4D-ACAA-D2DB8E2D1D32}" srcId="{FE60F15C-5EB1-D04A-9846-B995AF8A6BDF}" destId="{E4A22B27-3572-934F-BC09-71AFD6E4C78B}" srcOrd="1" destOrd="0" parTransId="{374A16E5-8798-1343-8F93-D7B56A128B38}" sibTransId="{96D28CEC-899E-D24B-B006-939E4C92AE74}"/>
    <dgm:cxn modelId="{E8CF5622-027E-A04C-831E-9E589F959DE2}" type="presOf" srcId="{10169FE0-2E1C-8143-B5DB-3191084257F1}" destId="{B69AC7E6-6246-434F-B1E9-6BE97E3B275C}" srcOrd="0" destOrd="0" presId="urn:microsoft.com/office/officeart/2005/8/layout/cycle5"/>
    <dgm:cxn modelId="{704CC726-810A-EB42-8D03-C5289BAF800C}" type="presOf" srcId="{96D28CEC-899E-D24B-B006-939E4C92AE74}" destId="{2EBAE9F4-DC2F-C544-9E5F-68E44781E6B6}" srcOrd="0" destOrd="0" presId="urn:microsoft.com/office/officeart/2005/8/layout/cycle5"/>
    <dgm:cxn modelId="{1A78EE3B-AE00-7044-A1C6-33EB94E2BDED}" type="presOf" srcId="{FE60F15C-5EB1-D04A-9846-B995AF8A6BDF}" destId="{3DB99E2D-F72C-CD4B-A899-CC9365A6363F}" srcOrd="0" destOrd="0" presId="urn:microsoft.com/office/officeart/2005/8/layout/cycle5"/>
    <dgm:cxn modelId="{0D082F3F-1D77-5347-9A51-BCCCD8C66B89}" type="presOf" srcId="{08F7DCD0-3543-7247-B5CD-611526DEB7D0}" destId="{E9EE1E4B-5188-084E-97A7-6A67B8C39EEF}" srcOrd="0" destOrd="0" presId="urn:microsoft.com/office/officeart/2005/8/layout/cycle5"/>
    <dgm:cxn modelId="{2F5C2848-7020-EC4D-A99A-143AC3C96448}" srcId="{FE60F15C-5EB1-D04A-9846-B995AF8A6BDF}" destId="{2D4A316A-E26C-F542-9F37-BE91BA3F627D}" srcOrd="2" destOrd="0" parTransId="{DBA8D36D-F7B5-254B-A5E6-CC2C4043B00F}" sibTransId="{4BDA8A0A-0C30-6540-9484-C631F59328DA}"/>
    <dgm:cxn modelId="{7A22AC55-495A-CD41-9A8D-A871D97FA27C}" type="presOf" srcId="{E4A22B27-3572-934F-BC09-71AFD6E4C78B}" destId="{05552111-F504-F04C-B83C-0103FC5BA4E2}" srcOrd="0" destOrd="0" presId="urn:microsoft.com/office/officeart/2005/8/layout/cycle5"/>
    <dgm:cxn modelId="{4C03A569-FB19-CC4B-A09D-214625A1FDFD}" type="presOf" srcId="{4E5D6A03-BCAB-1948-8FA3-48FDDA15992B}" destId="{3D9A250E-6EEE-FF49-BEC6-7E9CA3B6B7C8}" srcOrd="0" destOrd="0" presId="urn:microsoft.com/office/officeart/2005/8/layout/cycle5"/>
    <dgm:cxn modelId="{BA312873-27A8-1E42-8884-12C328D4C0F8}" type="presOf" srcId="{C9022AB0-2A8B-4148-B7B4-0A3E78F1C93C}" destId="{8A691DAB-7791-4D4C-A957-F5F3B53425E9}" srcOrd="0" destOrd="0" presId="urn:microsoft.com/office/officeart/2005/8/layout/cycle5"/>
    <dgm:cxn modelId="{7FF5F776-A8F2-4F45-8387-91D544588A5C}" srcId="{FE60F15C-5EB1-D04A-9846-B995AF8A6BDF}" destId="{C9022AB0-2A8B-4148-B7B4-0A3E78F1C93C}" srcOrd="3" destOrd="0" parTransId="{DE7A1751-4172-4948-AA2C-24BCAFE3FCD9}" sibTransId="{5E977A22-7BDC-754F-A797-9B03C282B687}"/>
    <dgm:cxn modelId="{0D83FF81-D5BF-E544-AF92-ABB6165D5857}" type="presOf" srcId="{5E977A22-7BDC-754F-A797-9B03C282B687}" destId="{E4146E1C-2FFC-D142-815D-EFC3F6019F28}" srcOrd="0" destOrd="0" presId="urn:microsoft.com/office/officeart/2005/8/layout/cycle5"/>
    <dgm:cxn modelId="{E32BCE8B-B0E3-D640-95A7-F0E3BD5402FD}" srcId="{FE60F15C-5EB1-D04A-9846-B995AF8A6BDF}" destId="{502AA5D6-2768-194F-9AE1-A65C789EC524}" srcOrd="4" destOrd="0" parTransId="{AD6DDC64-68F9-BC4B-B012-39540E1FC331}" sibTransId="{08F7DCD0-3543-7247-B5CD-611526DEB7D0}"/>
    <dgm:cxn modelId="{81A7FA91-1BB5-4943-91EF-63434D10B0B0}" srcId="{FE60F15C-5EB1-D04A-9846-B995AF8A6BDF}" destId="{4E5D6A03-BCAB-1948-8FA3-48FDDA15992B}" srcOrd="0" destOrd="0" parTransId="{F705F6A4-ED50-C840-B39A-6F6DBAA350FF}" sibTransId="{10169FE0-2E1C-8143-B5DB-3191084257F1}"/>
    <dgm:cxn modelId="{C9DB53EA-5F95-6346-B279-966646949281}" type="presOf" srcId="{2D4A316A-E26C-F542-9F37-BE91BA3F627D}" destId="{71111A1F-DA68-7C4E-8D64-C69A34EE03BD}" srcOrd="0" destOrd="0" presId="urn:microsoft.com/office/officeart/2005/8/layout/cycle5"/>
    <dgm:cxn modelId="{562C0CFA-4665-A54F-A399-58A3C11D3F6E}" type="presOf" srcId="{4BDA8A0A-0C30-6540-9484-C631F59328DA}" destId="{3DEB07AE-3BCC-F14D-8CDF-E3B4539FE511}" srcOrd="0" destOrd="0" presId="urn:microsoft.com/office/officeart/2005/8/layout/cycle5"/>
    <dgm:cxn modelId="{2CA547FF-E897-D349-9ACA-A452B18C9080}" type="presOf" srcId="{502AA5D6-2768-194F-9AE1-A65C789EC524}" destId="{F6C10113-3124-7042-AD89-7FBD75CD6269}" srcOrd="0" destOrd="0" presId="urn:microsoft.com/office/officeart/2005/8/layout/cycle5"/>
    <dgm:cxn modelId="{247C6184-FC40-E341-9304-7A924F71C7C8}" type="presParOf" srcId="{3DB99E2D-F72C-CD4B-A899-CC9365A6363F}" destId="{3D9A250E-6EEE-FF49-BEC6-7E9CA3B6B7C8}" srcOrd="0" destOrd="0" presId="urn:microsoft.com/office/officeart/2005/8/layout/cycle5"/>
    <dgm:cxn modelId="{FF81FCA0-A3F7-C840-BABB-F3602620F5E4}" type="presParOf" srcId="{3DB99E2D-F72C-CD4B-A899-CC9365A6363F}" destId="{306AA913-7C0E-B940-8C65-4863CA602EEA}" srcOrd="1" destOrd="0" presId="urn:microsoft.com/office/officeart/2005/8/layout/cycle5"/>
    <dgm:cxn modelId="{73B137B6-E5E1-E249-A66A-592FF9AA99C1}" type="presParOf" srcId="{3DB99E2D-F72C-CD4B-A899-CC9365A6363F}" destId="{B69AC7E6-6246-434F-B1E9-6BE97E3B275C}" srcOrd="2" destOrd="0" presId="urn:microsoft.com/office/officeart/2005/8/layout/cycle5"/>
    <dgm:cxn modelId="{C0AB5C5F-265D-8C4B-A211-89EF067BA2EC}" type="presParOf" srcId="{3DB99E2D-F72C-CD4B-A899-CC9365A6363F}" destId="{05552111-F504-F04C-B83C-0103FC5BA4E2}" srcOrd="3" destOrd="0" presId="urn:microsoft.com/office/officeart/2005/8/layout/cycle5"/>
    <dgm:cxn modelId="{33910C4F-D7BB-464D-A07F-B685AF3AAB66}" type="presParOf" srcId="{3DB99E2D-F72C-CD4B-A899-CC9365A6363F}" destId="{9CBB0967-C9A9-CB4B-B0D7-7A831090E8BA}" srcOrd="4" destOrd="0" presId="urn:microsoft.com/office/officeart/2005/8/layout/cycle5"/>
    <dgm:cxn modelId="{84E33B1A-3896-F247-A7A7-BA4E849ADAE7}" type="presParOf" srcId="{3DB99E2D-F72C-CD4B-A899-CC9365A6363F}" destId="{2EBAE9F4-DC2F-C544-9E5F-68E44781E6B6}" srcOrd="5" destOrd="0" presId="urn:microsoft.com/office/officeart/2005/8/layout/cycle5"/>
    <dgm:cxn modelId="{F61A8A08-B553-DD40-A0F0-D95F9E33C4C1}" type="presParOf" srcId="{3DB99E2D-F72C-CD4B-A899-CC9365A6363F}" destId="{71111A1F-DA68-7C4E-8D64-C69A34EE03BD}" srcOrd="6" destOrd="0" presId="urn:microsoft.com/office/officeart/2005/8/layout/cycle5"/>
    <dgm:cxn modelId="{CC159756-3AD3-4047-AA7B-8729C0820005}" type="presParOf" srcId="{3DB99E2D-F72C-CD4B-A899-CC9365A6363F}" destId="{84BFCCBE-3207-C240-ACA7-CE0012D2BBFD}" srcOrd="7" destOrd="0" presId="urn:microsoft.com/office/officeart/2005/8/layout/cycle5"/>
    <dgm:cxn modelId="{85FB55B1-A649-284C-B7A2-F0C115E7785D}" type="presParOf" srcId="{3DB99E2D-F72C-CD4B-A899-CC9365A6363F}" destId="{3DEB07AE-3BCC-F14D-8CDF-E3B4539FE511}" srcOrd="8" destOrd="0" presId="urn:microsoft.com/office/officeart/2005/8/layout/cycle5"/>
    <dgm:cxn modelId="{11389BFE-9752-DD48-A965-9B70B7481845}" type="presParOf" srcId="{3DB99E2D-F72C-CD4B-A899-CC9365A6363F}" destId="{8A691DAB-7791-4D4C-A957-F5F3B53425E9}" srcOrd="9" destOrd="0" presId="urn:microsoft.com/office/officeart/2005/8/layout/cycle5"/>
    <dgm:cxn modelId="{520C0483-B19B-A240-BBEF-B74519EFB9FF}" type="presParOf" srcId="{3DB99E2D-F72C-CD4B-A899-CC9365A6363F}" destId="{9EA8FF5D-F4DB-4F46-A0D8-AF225020F5B0}" srcOrd="10" destOrd="0" presId="urn:microsoft.com/office/officeart/2005/8/layout/cycle5"/>
    <dgm:cxn modelId="{D69A4DBB-A0EB-B94B-A38F-065808A7AF5C}" type="presParOf" srcId="{3DB99E2D-F72C-CD4B-A899-CC9365A6363F}" destId="{E4146E1C-2FFC-D142-815D-EFC3F6019F28}" srcOrd="11" destOrd="0" presId="urn:microsoft.com/office/officeart/2005/8/layout/cycle5"/>
    <dgm:cxn modelId="{6486E79C-E626-8847-A8D5-7B7A7010AC80}" type="presParOf" srcId="{3DB99E2D-F72C-CD4B-A899-CC9365A6363F}" destId="{F6C10113-3124-7042-AD89-7FBD75CD6269}" srcOrd="12" destOrd="0" presId="urn:microsoft.com/office/officeart/2005/8/layout/cycle5"/>
    <dgm:cxn modelId="{37F46232-08B2-2C4E-AF82-D293FE7B7090}" type="presParOf" srcId="{3DB99E2D-F72C-CD4B-A899-CC9365A6363F}" destId="{896F5309-FF62-BC49-8A50-E6E164B32481}" srcOrd="13" destOrd="0" presId="urn:microsoft.com/office/officeart/2005/8/layout/cycle5"/>
    <dgm:cxn modelId="{486B2F55-D235-504E-812E-A3151558CB38}" type="presParOf" srcId="{3DB99E2D-F72C-CD4B-A899-CC9365A6363F}" destId="{E9EE1E4B-5188-084E-97A7-6A67B8C39EEF}"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8ECDB25-69AC-6841-9C2F-F6A02BEF16F9}"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D82FF579-186B-DB41-9E91-B26903AE28C2}">
      <dgm:prSet phldrT="[Text]" custT="1"/>
      <dgm:spPr/>
      <dgm:t>
        <a:bodyPr/>
        <a:lstStyle/>
        <a:p>
          <a:r>
            <a:rPr lang="en-US" sz="1800" dirty="0"/>
            <a:t>Week #1. Family Centered Gathering at Church (2-2 ½ hours)</a:t>
          </a:r>
        </a:p>
      </dgm:t>
    </dgm:pt>
    <dgm:pt modelId="{D7F117A4-DAF4-F64A-9836-05B2662F7F39}" type="parTrans" cxnId="{4AC98FE6-F475-414C-A5F0-FF6A49A5B838}">
      <dgm:prSet/>
      <dgm:spPr/>
      <dgm:t>
        <a:bodyPr/>
        <a:lstStyle/>
        <a:p>
          <a:endParaRPr lang="en-US"/>
        </a:p>
      </dgm:t>
    </dgm:pt>
    <dgm:pt modelId="{FA223051-4E6A-7D41-841E-6FE5E7C3E61A}" type="sibTrans" cxnId="{4AC98FE6-F475-414C-A5F0-FF6A49A5B838}">
      <dgm:prSet/>
      <dgm:spPr>
        <a:solidFill>
          <a:schemeClr val="bg1"/>
        </a:solidFill>
      </dgm:spPr>
      <dgm:t>
        <a:bodyPr/>
        <a:lstStyle/>
        <a:p>
          <a:endParaRPr lang="en-US"/>
        </a:p>
      </dgm:t>
    </dgm:pt>
    <dgm:pt modelId="{D57E2360-E048-734D-AB92-5BC796565BBE}">
      <dgm:prSet custT="1"/>
      <dgm:spPr/>
      <dgm:t>
        <a:bodyPr/>
        <a:lstStyle/>
        <a:p>
          <a:r>
            <a:rPr lang="en-US" sz="1800" dirty="0"/>
            <a:t>Week #2. At Home Learning with Digital Playlist</a:t>
          </a:r>
        </a:p>
      </dgm:t>
    </dgm:pt>
    <dgm:pt modelId="{94D255CB-8123-954E-9849-108EAC81D939}" type="parTrans" cxnId="{3E556A80-F8FD-884F-BE44-48ED8408F22E}">
      <dgm:prSet/>
      <dgm:spPr/>
      <dgm:t>
        <a:bodyPr/>
        <a:lstStyle/>
        <a:p>
          <a:endParaRPr lang="en-US"/>
        </a:p>
      </dgm:t>
    </dgm:pt>
    <dgm:pt modelId="{C64556B2-414B-F54B-A663-45ED7D9606D3}" type="sibTrans" cxnId="{3E556A80-F8FD-884F-BE44-48ED8408F22E}">
      <dgm:prSet/>
      <dgm:spPr/>
      <dgm:t>
        <a:bodyPr/>
        <a:lstStyle/>
        <a:p>
          <a:endParaRPr lang="en-US"/>
        </a:p>
      </dgm:t>
    </dgm:pt>
    <dgm:pt modelId="{EF58437D-2C1B-FE42-A8C4-161ECDDE59E9}">
      <dgm:prSet custT="1"/>
      <dgm:spPr/>
      <dgm:t>
        <a:bodyPr/>
        <a:lstStyle/>
        <a:p>
          <a:r>
            <a:rPr lang="en-US" sz="1800" dirty="0"/>
            <a:t>Week #3. Age Groups Gathered Session at Church</a:t>
          </a:r>
        </a:p>
      </dgm:t>
    </dgm:pt>
    <dgm:pt modelId="{7DE0AC37-E9C0-DA4B-A49C-FE399BB5C08A}" type="parTrans" cxnId="{D46CE722-7A9F-1347-BE91-E4F1D3953F71}">
      <dgm:prSet/>
      <dgm:spPr/>
      <dgm:t>
        <a:bodyPr/>
        <a:lstStyle/>
        <a:p>
          <a:endParaRPr lang="en-US"/>
        </a:p>
      </dgm:t>
    </dgm:pt>
    <dgm:pt modelId="{0546709C-8849-DD4D-9C8D-882FBF67788E}" type="sibTrans" cxnId="{D46CE722-7A9F-1347-BE91-E4F1D3953F71}">
      <dgm:prSet/>
      <dgm:spPr/>
      <dgm:t>
        <a:bodyPr/>
        <a:lstStyle/>
        <a:p>
          <a:endParaRPr lang="en-US"/>
        </a:p>
      </dgm:t>
    </dgm:pt>
    <dgm:pt modelId="{7E3F9164-4D95-FA46-A4B2-8979871D44C0}">
      <dgm:prSet custT="1"/>
      <dgm:spPr/>
      <dgm:t>
        <a:bodyPr/>
        <a:lstStyle/>
        <a:p>
          <a:r>
            <a:rPr lang="en-US" sz="1800" dirty="0"/>
            <a:t>Week #4. At Home Learning with Digital Playlist</a:t>
          </a:r>
        </a:p>
      </dgm:t>
    </dgm:pt>
    <dgm:pt modelId="{06D3E8AD-21D5-7E40-A019-D4FB8490245D}" type="parTrans" cxnId="{C7C66341-7E85-CE4D-A878-CF3266821796}">
      <dgm:prSet/>
      <dgm:spPr/>
      <dgm:t>
        <a:bodyPr/>
        <a:lstStyle/>
        <a:p>
          <a:endParaRPr lang="en-US"/>
        </a:p>
      </dgm:t>
    </dgm:pt>
    <dgm:pt modelId="{B180F37E-7621-FB4F-B8B6-7791EE498ACC}" type="sibTrans" cxnId="{C7C66341-7E85-CE4D-A878-CF3266821796}">
      <dgm:prSet/>
      <dgm:spPr/>
      <dgm:t>
        <a:bodyPr/>
        <a:lstStyle/>
        <a:p>
          <a:endParaRPr lang="en-US"/>
        </a:p>
      </dgm:t>
    </dgm:pt>
    <dgm:pt modelId="{9FD192EF-D185-8344-8294-BE8641E139CB}" type="pres">
      <dgm:prSet presAssocID="{68ECDB25-69AC-6841-9C2F-F6A02BEF16F9}" presName="Name0" presStyleCnt="0">
        <dgm:presLayoutVars>
          <dgm:dir/>
          <dgm:resizeHandles val="exact"/>
        </dgm:presLayoutVars>
      </dgm:prSet>
      <dgm:spPr/>
    </dgm:pt>
    <dgm:pt modelId="{B8A2A99F-6E10-E24B-AA3A-A733603B4FD7}" type="pres">
      <dgm:prSet presAssocID="{68ECDB25-69AC-6841-9C2F-F6A02BEF16F9}" presName="cycle" presStyleCnt="0"/>
      <dgm:spPr/>
    </dgm:pt>
    <dgm:pt modelId="{DD02D4EA-11AD-BC4D-A57F-64B4173A204C}" type="pres">
      <dgm:prSet presAssocID="{D82FF579-186B-DB41-9E91-B26903AE28C2}" presName="nodeFirstNode" presStyleLbl="node1" presStyleIdx="0" presStyleCnt="4" custScaleX="84864" custScaleY="72155">
        <dgm:presLayoutVars>
          <dgm:bulletEnabled val="1"/>
        </dgm:presLayoutVars>
      </dgm:prSet>
      <dgm:spPr/>
    </dgm:pt>
    <dgm:pt modelId="{2EE42034-2746-BE41-A297-7A2E9483EED6}" type="pres">
      <dgm:prSet presAssocID="{FA223051-4E6A-7D41-841E-6FE5E7C3E61A}" presName="sibTransFirstNode" presStyleLbl="bgShp" presStyleIdx="0" presStyleCnt="1"/>
      <dgm:spPr/>
    </dgm:pt>
    <dgm:pt modelId="{4CC11CD8-81A4-1643-B10F-AEE5ADBDE9A5}" type="pres">
      <dgm:prSet presAssocID="{D57E2360-E048-734D-AB92-5BC796565BBE}" presName="nodeFollowingNodes" presStyleLbl="node1" presStyleIdx="1" presStyleCnt="4" custScaleX="84864" custScaleY="72155">
        <dgm:presLayoutVars>
          <dgm:bulletEnabled val="1"/>
        </dgm:presLayoutVars>
      </dgm:prSet>
      <dgm:spPr/>
    </dgm:pt>
    <dgm:pt modelId="{69182969-E007-4C4C-ACE8-8A415EF77FB0}" type="pres">
      <dgm:prSet presAssocID="{EF58437D-2C1B-FE42-A8C4-161ECDDE59E9}" presName="nodeFollowingNodes" presStyleLbl="node1" presStyleIdx="2" presStyleCnt="4" custScaleX="84864" custScaleY="72155">
        <dgm:presLayoutVars>
          <dgm:bulletEnabled val="1"/>
        </dgm:presLayoutVars>
      </dgm:prSet>
      <dgm:spPr/>
    </dgm:pt>
    <dgm:pt modelId="{067F028A-ACEC-9345-8491-CD6ECB1EA5D4}" type="pres">
      <dgm:prSet presAssocID="{7E3F9164-4D95-FA46-A4B2-8979871D44C0}" presName="nodeFollowingNodes" presStyleLbl="node1" presStyleIdx="3" presStyleCnt="4" custScaleX="84864" custScaleY="72155">
        <dgm:presLayoutVars>
          <dgm:bulletEnabled val="1"/>
        </dgm:presLayoutVars>
      </dgm:prSet>
      <dgm:spPr/>
    </dgm:pt>
  </dgm:ptLst>
  <dgm:cxnLst>
    <dgm:cxn modelId="{4CFDB10E-5916-4E4A-A496-A7DB58582539}" type="presOf" srcId="{EF58437D-2C1B-FE42-A8C4-161ECDDE59E9}" destId="{69182969-E007-4C4C-ACE8-8A415EF77FB0}" srcOrd="0" destOrd="0" presId="urn:microsoft.com/office/officeart/2005/8/layout/cycle3"/>
    <dgm:cxn modelId="{80A3A813-D396-E84F-BA0A-780C8DF3A490}" type="presOf" srcId="{D57E2360-E048-734D-AB92-5BC796565BBE}" destId="{4CC11CD8-81A4-1643-B10F-AEE5ADBDE9A5}" srcOrd="0" destOrd="0" presId="urn:microsoft.com/office/officeart/2005/8/layout/cycle3"/>
    <dgm:cxn modelId="{D46CE722-7A9F-1347-BE91-E4F1D3953F71}" srcId="{68ECDB25-69AC-6841-9C2F-F6A02BEF16F9}" destId="{EF58437D-2C1B-FE42-A8C4-161ECDDE59E9}" srcOrd="2" destOrd="0" parTransId="{7DE0AC37-E9C0-DA4B-A49C-FE399BB5C08A}" sibTransId="{0546709C-8849-DD4D-9C8D-882FBF67788E}"/>
    <dgm:cxn modelId="{C7C66341-7E85-CE4D-A878-CF3266821796}" srcId="{68ECDB25-69AC-6841-9C2F-F6A02BEF16F9}" destId="{7E3F9164-4D95-FA46-A4B2-8979871D44C0}" srcOrd="3" destOrd="0" parTransId="{06D3E8AD-21D5-7E40-A019-D4FB8490245D}" sibTransId="{B180F37E-7621-FB4F-B8B6-7791EE498ACC}"/>
    <dgm:cxn modelId="{BFEAF763-EF09-CF4D-A98F-675AA5A41AB9}" type="presOf" srcId="{D82FF579-186B-DB41-9E91-B26903AE28C2}" destId="{DD02D4EA-11AD-BC4D-A57F-64B4173A204C}" srcOrd="0" destOrd="0" presId="urn:microsoft.com/office/officeart/2005/8/layout/cycle3"/>
    <dgm:cxn modelId="{D7151C73-4760-4349-BC05-AA54361A4528}" type="presOf" srcId="{68ECDB25-69AC-6841-9C2F-F6A02BEF16F9}" destId="{9FD192EF-D185-8344-8294-BE8641E139CB}" srcOrd="0" destOrd="0" presId="urn:microsoft.com/office/officeart/2005/8/layout/cycle3"/>
    <dgm:cxn modelId="{3E556A80-F8FD-884F-BE44-48ED8408F22E}" srcId="{68ECDB25-69AC-6841-9C2F-F6A02BEF16F9}" destId="{D57E2360-E048-734D-AB92-5BC796565BBE}" srcOrd="1" destOrd="0" parTransId="{94D255CB-8123-954E-9849-108EAC81D939}" sibTransId="{C64556B2-414B-F54B-A663-45ED7D9606D3}"/>
    <dgm:cxn modelId="{E8ADDA84-C1D0-3A40-A7A9-1C829B52F098}" type="presOf" srcId="{7E3F9164-4D95-FA46-A4B2-8979871D44C0}" destId="{067F028A-ACEC-9345-8491-CD6ECB1EA5D4}" srcOrd="0" destOrd="0" presId="urn:microsoft.com/office/officeart/2005/8/layout/cycle3"/>
    <dgm:cxn modelId="{E240819F-C87B-A54C-8A04-C1A413DEF35A}" type="presOf" srcId="{FA223051-4E6A-7D41-841E-6FE5E7C3E61A}" destId="{2EE42034-2746-BE41-A297-7A2E9483EED6}" srcOrd="0" destOrd="0" presId="urn:microsoft.com/office/officeart/2005/8/layout/cycle3"/>
    <dgm:cxn modelId="{4AC98FE6-F475-414C-A5F0-FF6A49A5B838}" srcId="{68ECDB25-69AC-6841-9C2F-F6A02BEF16F9}" destId="{D82FF579-186B-DB41-9E91-B26903AE28C2}" srcOrd="0" destOrd="0" parTransId="{D7F117A4-DAF4-F64A-9836-05B2662F7F39}" sibTransId="{FA223051-4E6A-7D41-841E-6FE5E7C3E61A}"/>
    <dgm:cxn modelId="{1FD3AD58-8E28-C244-A9F7-37E6B80D40F7}" type="presParOf" srcId="{9FD192EF-D185-8344-8294-BE8641E139CB}" destId="{B8A2A99F-6E10-E24B-AA3A-A733603B4FD7}" srcOrd="0" destOrd="0" presId="urn:microsoft.com/office/officeart/2005/8/layout/cycle3"/>
    <dgm:cxn modelId="{C1B7C72E-46A0-D84C-B28B-0F8211B64B53}" type="presParOf" srcId="{B8A2A99F-6E10-E24B-AA3A-A733603B4FD7}" destId="{DD02D4EA-11AD-BC4D-A57F-64B4173A204C}" srcOrd="0" destOrd="0" presId="urn:microsoft.com/office/officeart/2005/8/layout/cycle3"/>
    <dgm:cxn modelId="{809174E6-734E-3144-B236-683B6EA276E0}" type="presParOf" srcId="{B8A2A99F-6E10-E24B-AA3A-A733603B4FD7}" destId="{2EE42034-2746-BE41-A297-7A2E9483EED6}" srcOrd="1" destOrd="0" presId="urn:microsoft.com/office/officeart/2005/8/layout/cycle3"/>
    <dgm:cxn modelId="{20C78ED8-85D8-6E40-AF91-C632100A0376}" type="presParOf" srcId="{B8A2A99F-6E10-E24B-AA3A-A733603B4FD7}" destId="{4CC11CD8-81A4-1643-B10F-AEE5ADBDE9A5}" srcOrd="2" destOrd="0" presId="urn:microsoft.com/office/officeart/2005/8/layout/cycle3"/>
    <dgm:cxn modelId="{AEC1A357-6975-C643-B054-9CE38DE99BA6}" type="presParOf" srcId="{B8A2A99F-6E10-E24B-AA3A-A733603B4FD7}" destId="{69182969-E007-4C4C-ACE8-8A415EF77FB0}" srcOrd="3" destOrd="0" presId="urn:microsoft.com/office/officeart/2005/8/layout/cycle3"/>
    <dgm:cxn modelId="{C0A45835-4890-A14E-B471-FC8CA1950E17}" type="presParOf" srcId="{B8A2A99F-6E10-E24B-AA3A-A733603B4FD7}" destId="{067F028A-ACEC-9345-8491-CD6ECB1EA5D4}"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1" qsCatId="simple" csTypeId="urn:microsoft.com/office/officeart/2005/8/colors/colorful4" csCatId="colorful" phldr="1"/>
      <dgm:spPr/>
      <dgm:t>
        <a:bodyPr/>
        <a:lstStyle/>
        <a:p>
          <a:endParaRPr lang="en-US"/>
        </a:p>
      </dgm:t>
    </dgm:pt>
    <dgm:pt modelId="{F8F86374-1AD7-9242-9854-BB7CD685A7CC}">
      <dgm:prSet phldrT="[Text]" custT="1"/>
      <dgm:spPr>
        <a:solidFill>
          <a:srgbClr val="C00000"/>
        </a:solidFill>
      </dgm:spPr>
      <dgm:t>
        <a:bodyPr/>
        <a:lstStyle/>
        <a:p>
          <a:r>
            <a:rPr lang="en-US" sz="2000" b="1" dirty="0"/>
            <a:t>Individual, Family, or Small Group Online</a:t>
          </a:r>
        </a:p>
        <a:p>
          <a:r>
            <a:rPr lang="en-US" sz="2000" b="1" i="1" dirty="0"/>
            <a:t>Playlists</a:t>
          </a:r>
        </a:p>
        <a:p>
          <a:r>
            <a:rPr lang="en-US" sz="2000" i="1" dirty="0"/>
            <a:t>Exploring the Content</a:t>
          </a:r>
          <a:br>
            <a:rPr lang="en-US" sz="2000" i="1" dirty="0"/>
          </a:br>
          <a:r>
            <a:rPr lang="en-US" sz="2000" i="1" dirty="0"/>
            <a:t>- print, audio, video, activities</a:t>
          </a:r>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a:ln w="38100">
          <a:solidFill>
            <a:srgbClr val="C00000"/>
          </a:solidFill>
        </a:ln>
      </dgm:spPr>
      <dgm:t>
        <a:bodyPr/>
        <a:lstStyle/>
        <a:p>
          <a:endParaRPr lang="en-US"/>
        </a:p>
      </dgm:t>
    </dgm:pt>
    <dgm:pt modelId="{D07829D4-3C51-CC45-981F-11EC6D521DD9}">
      <dgm:prSet phldrT="[Text]" custT="1"/>
      <dgm:spPr>
        <a:solidFill>
          <a:schemeClr val="accent1"/>
        </a:solidFill>
      </dgm:spPr>
      <dgm:t>
        <a:bodyPr/>
        <a:lstStyle/>
        <a:p>
          <a:r>
            <a:rPr lang="en-US" sz="2000" b="1" dirty="0"/>
            <a:t>Gathered Program in Physical Space</a:t>
          </a:r>
        </a:p>
        <a:p>
          <a:endParaRPr lang="en-US" sz="2000" b="1" dirty="0"/>
        </a:p>
        <a:p>
          <a:r>
            <a:rPr lang="en-US" sz="2000" i="1" dirty="0"/>
            <a:t>Applying the Content: </a:t>
          </a:r>
          <a:br>
            <a:rPr lang="en-US" sz="2000" i="1" dirty="0"/>
          </a:br>
          <a:r>
            <a:rPr lang="en-US" sz="2000" i="1" dirty="0"/>
            <a:t>Create – Practice -  Perform - Participate</a:t>
          </a:r>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a:solidFill>
          <a:schemeClr val="bg1"/>
        </a:solidFill>
        <a:ln w="38100">
          <a:solidFill>
            <a:schemeClr val="accent5"/>
          </a:solidFill>
        </a:ln>
      </dgm:spPr>
      <dgm:t>
        <a:bodyPr/>
        <a:lstStyle/>
        <a:p>
          <a:endParaRPr lang="en-US"/>
        </a:p>
      </dgm:t>
    </dgm:pt>
    <dgm:pt modelId="{CE70F173-3D77-D849-9E20-72FE34EF082E}" type="pres">
      <dgm:prSet presAssocID="{979705C0-F867-3947-B89E-158A25285672}" presName="cycle" presStyleCnt="0">
        <dgm:presLayoutVars>
          <dgm:dir/>
          <dgm:resizeHandles val="exact"/>
        </dgm:presLayoutVars>
      </dgm:prSet>
      <dgm:spPr/>
    </dgm:pt>
    <dgm:pt modelId="{325EF90A-DFF0-2B41-A755-4A3C244740FA}" type="pres">
      <dgm:prSet presAssocID="{F8F86374-1AD7-9242-9854-BB7CD685A7CC}" presName="node" presStyleLbl="node1" presStyleIdx="0" presStyleCnt="2" custScaleY="113491">
        <dgm:presLayoutVars>
          <dgm:bulletEnabled val="1"/>
        </dgm:presLayoutVars>
      </dgm:prSet>
      <dgm:spPr/>
    </dgm:pt>
    <dgm:pt modelId="{7BC49561-5E3C-9642-B936-3735B557C7D8}" type="pres">
      <dgm:prSet presAssocID="{F8F86374-1AD7-9242-9854-BB7CD685A7CC}" presName="spNode" presStyleCnt="0"/>
      <dgm:spPr/>
    </dgm:pt>
    <dgm:pt modelId="{70BAF9B2-5966-654A-9C30-963972A742DE}" type="pres">
      <dgm:prSet presAssocID="{0E77AF55-AF9E-724D-960D-9572FE53932D}" presName="sibTrans" presStyleLbl="sibTrans1D1" presStyleIdx="0" presStyleCnt="2"/>
      <dgm:spPr/>
    </dgm:pt>
    <dgm:pt modelId="{B3817429-8B0A-4C45-8E0E-A01BA6D5BAB4}" type="pres">
      <dgm:prSet presAssocID="{D07829D4-3C51-CC45-981F-11EC6D521DD9}" presName="node" presStyleLbl="node1" presStyleIdx="1" presStyleCnt="2" custScaleY="113491">
        <dgm:presLayoutVars>
          <dgm:bulletEnabled val="1"/>
        </dgm:presLayoutVars>
      </dgm:prSet>
      <dgm:spPr/>
    </dgm:pt>
    <dgm:pt modelId="{0FEE610C-5C1F-C74B-830C-8D7F0415B6FC}" type="pres">
      <dgm:prSet presAssocID="{D07829D4-3C51-CC45-981F-11EC6D521DD9}" presName="spNode" presStyleCnt="0"/>
      <dgm:spPr/>
    </dgm:pt>
    <dgm:pt modelId="{EEFCFBCC-2407-FD42-9E16-C31CBCA615C1}" type="pres">
      <dgm:prSet presAssocID="{A9ABC4F9-DF65-0241-BDC2-E4D1980591B9}" presName="sibTrans" presStyleLbl="sibTrans1D1" presStyleIdx="1" presStyleCnt="2"/>
      <dgm:spPr/>
    </dgm:pt>
  </dgm:ptLst>
  <dgm:cxnLst>
    <dgm:cxn modelId="{2F973709-1D11-8F47-811D-1B85EF912218}" srcId="{979705C0-F867-3947-B89E-158A25285672}" destId="{D07829D4-3C51-CC45-981F-11EC6D521DD9}" srcOrd="1" destOrd="0" parTransId="{6F8C908F-AFCA-7C4F-A283-3A89DE24001A}" sibTransId="{A9ABC4F9-DF65-0241-BDC2-E4D1980591B9}"/>
    <dgm:cxn modelId="{4FC8EC13-6115-5C4C-A62D-6CECFE10DE11}" type="presOf" srcId="{F8F86374-1AD7-9242-9854-BB7CD685A7CC}" destId="{325EF90A-DFF0-2B41-A755-4A3C244740FA}"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00580250-29FD-2941-B710-9DDEFEAC4C61}" type="presOf" srcId="{0E77AF55-AF9E-724D-960D-9572FE53932D}" destId="{70BAF9B2-5966-654A-9C30-963972A742DE}" srcOrd="0" destOrd="0" presId="urn:microsoft.com/office/officeart/2005/8/layout/cycle5"/>
    <dgm:cxn modelId="{9203FF85-6320-F04E-B8A7-8D2DFEEA1ACA}" type="presOf" srcId="{A9ABC4F9-DF65-0241-BDC2-E4D1980591B9}" destId="{EEFCFBCC-2407-FD42-9E16-C31CBCA615C1}" srcOrd="0" destOrd="0" presId="urn:microsoft.com/office/officeart/2005/8/layout/cycle5"/>
    <dgm:cxn modelId="{6C445B86-F6B9-D440-90ED-12399C94EF8C}" type="presOf" srcId="{979705C0-F867-3947-B89E-158A25285672}" destId="{CE70F173-3D77-D849-9E20-72FE34EF082E}" srcOrd="0" destOrd="0" presId="urn:microsoft.com/office/officeart/2005/8/layout/cycle5"/>
    <dgm:cxn modelId="{BB1EACE4-F996-944C-9C14-C0F5C51AD6A8}" type="presOf" srcId="{D07829D4-3C51-CC45-981F-11EC6D521DD9}" destId="{B3817429-8B0A-4C45-8E0E-A01BA6D5BAB4}" srcOrd="0" destOrd="0" presId="urn:microsoft.com/office/officeart/2005/8/layout/cycle5"/>
    <dgm:cxn modelId="{A46A3A01-2B41-7A4D-8D42-70CE6CD5D8A7}" type="presParOf" srcId="{CE70F173-3D77-D849-9E20-72FE34EF082E}" destId="{325EF90A-DFF0-2B41-A755-4A3C244740FA}" srcOrd="0" destOrd="0" presId="urn:microsoft.com/office/officeart/2005/8/layout/cycle5"/>
    <dgm:cxn modelId="{928D477F-E2A9-1049-8EFE-1DC8940D7F6F}" type="presParOf" srcId="{CE70F173-3D77-D849-9E20-72FE34EF082E}" destId="{7BC49561-5E3C-9642-B936-3735B557C7D8}" srcOrd="1" destOrd="0" presId="urn:microsoft.com/office/officeart/2005/8/layout/cycle5"/>
    <dgm:cxn modelId="{3236D458-1686-5440-8DAE-E406A984B3C0}" type="presParOf" srcId="{CE70F173-3D77-D849-9E20-72FE34EF082E}" destId="{70BAF9B2-5966-654A-9C30-963972A742DE}" srcOrd="2" destOrd="0" presId="urn:microsoft.com/office/officeart/2005/8/layout/cycle5"/>
    <dgm:cxn modelId="{8292C02C-CC99-0F42-8AD9-53271760FA0E}" type="presParOf" srcId="{CE70F173-3D77-D849-9E20-72FE34EF082E}" destId="{B3817429-8B0A-4C45-8E0E-A01BA6D5BAB4}" srcOrd="3" destOrd="0" presId="urn:microsoft.com/office/officeart/2005/8/layout/cycle5"/>
    <dgm:cxn modelId="{24E0B977-C53E-3546-A14F-E53A547085CE}" type="presParOf" srcId="{CE70F173-3D77-D849-9E20-72FE34EF082E}" destId="{0FEE610C-5C1F-C74B-830C-8D7F0415B6FC}" srcOrd="4" destOrd="0" presId="urn:microsoft.com/office/officeart/2005/8/layout/cycle5"/>
    <dgm:cxn modelId="{C553F743-F719-E14D-A8EB-1304EBFB6D39}" type="presParOf" srcId="{CE70F173-3D77-D849-9E20-72FE34EF082E}" destId="{EEFCFBCC-2407-FD42-9E16-C31CBCA615C1}"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B41D478-8BB7-654F-A68B-DA16BDF7B1CB}" type="doc">
      <dgm:prSet loTypeId="urn:microsoft.com/office/officeart/2005/8/layout/target1" loCatId="" qsTypeId="urn:microsoft.com/office/officeart/2005/8/quickstyle/simple2" qsCatId="simple" csTypeId="urn:microsoft.com/office/officeart/2005/8/colors/colorful2" csCatId="colorful" phldr="1"/>
      <dgm:spPr/>
      <dgm:t>
        <a:bodyPr/>
        <a:lstStyle/>
        <a:p>
          <a:endParaRPr lang="en-US"/>
        </a:p>
      </dgm:t>
    </dgm:pt>
    <dgm:pt modelId="{258A2425-54BD-4341-83B6-BF8791331F22}">
      <dgm:prSet phldrT="[Text]"/>
      <dgm:spPr/>
      <dgm:t>
        <a:bodyPr/>
        <a:lstStyle/>
        <a:p>
          <a:r>
            <a:rPr lang="en-US" dirty="0">
              <a:solidFill>
                <a:schemeClr val="bg1"/>
              </a:solidFill>
            </a:rPr>
            <a:t>Year One </a:t>
          </a:r>
        </a:p>
      </dgm:t>
    </dgm:pt>
    <dgm:pt modelId="{0261E6C7-F6D5-E248-8C0B-749F109D8D62}" type="parTrans" cxnId="{A8599711-1F33-5742-B99D-4E9FD02F12F4}">
      <dgm:prSet/>
      <dgm:spPr/>
      <dgm:t>
        <a:bodyPr/>
        <a:lstStyle/>
        <a:p>
          <a:endParaRPr lang="en-US"/>
        </a:p>
      </dgm:t>
    </dgm:pt>
    <dgm:pt modelId="{E6621A69-7678-4B49-8441-4495DCB15C51}" type="sibTrans" cxnId="{A8599711-1F33-5742-B99D-4E9FD02F12F4}">
      <dgm:prSet/>
      <dgm:spPr/>
      <dgm:t>
        <a:bodyPr/>
        <a:lstStyle/>
        <a:p>
          <a:endParaRPr lang="en-US"/>
        </a:p>
      </dgm:t>
    </dgm:pt>
    <dgm:pt modelId="{83676892-8EAA-7F4D-B352-CDF2F3B9896F}">
      <dgm:prSet phldrT="[Text]"/>
      <dgm:spPr/>
      <dgm:t>
        <a:bodyPr/>
        <a:lstStyle/>
        <a:p>
          <a:r>
            <a:rPr lang="en-US" dirty="0">
              <a:solidFill>
                <a:schemeClr val="bg1"/>
              </a:solidFill>
            </a:rPr>
            <a:t>Year Two</a:t>
          </a:r>
        </a:p>
      </dgm:t>
    </dgm:pt>
    <dgm:pt modelId="{1E908ADD-CDC3-BA42-AD2C-E929B44B0453}" type="parTrans" cxnId="{BA5EA376-DF52-724F-A30B-C0108BA29551}">
      <dgm:prSet/>
      <dgm:spPr/>
      <dgm:t>
        <a:bodyPr/>
        <a:lstStyle/>
        <a:p>
          <a:endParaRPr lang="en-US"/>
        </a:p>
      </dgm:t>
    </dgm:pt>
    <dgm:pt modelId="{54C46007-95B1-3D44-AFCB-02424D0A08BB}" type="sibTrans" cxnId="{BA5EA376-DF52-724F-A30B-C0108BA29551}">
      <dgm:prSet/>
      <dgm:spPr/>
      <dgm:t>
        <a:bodyPr/>
        <a:lstStyle/>
        <a:p>
          <a:endParaRPr lang="en-US"/>
        </a:p>
      </dgm:t>
    </dgm:pt>
    <dgm:pt modelId="{911CA402-72C4-DC4F-B775-D4345F074CA0}">
      <dgm:prSet phldrT="[Text]"/>
      <dgm:spPr/>
      <dgm:t>
        <a:bodyPr/>
        <a:lstStyle/>
        <a:p>
          <a:r>
            <a:rPr lang="en-US" dirty="0">
              <a:solidFill>
                <a:schemeClr val="bg1"/>
              </a:solidFill>
            </a:rPr>
            <a:t>Year Three </a:t>
          </a:r>
        </a:p>
      </dgm:t>
    </dgm:pt>
    <dgm:pt modelId="{A21E64D5-8EE6-9040-817E-615AB94DED1F}" type="parTrans" cxnId="{D4593645-DB67-DC44-B146-CF35419D0291}">
      <dgm:prSet/>
      <dgm:spPr/>
      <dgm:t>
        <a:bodyPr/>
        <a:lstStyle/>
        <a:p>
          <a:endParaRPr lang="en-US"/>
        </a:p>
      </dgm:t>
    </dgm:pt>
    <dgm:pt modelId="{B3712493-EB0B-8841-B52F-3581A55A1CFE}" type="sibTrans" cxnId="{D4593645-DB67-DC44-B146-CF35419D0291}">
      <dgm:prSet/>
      <dgm:spPr/>
      <dgm:t>
        <a:bodyPr/>
        <a:lstStyle/>
        <a:p>
          <a:endParaRPr lang="en-US"/>
        </a:p>
      </dgm:t>
    </dgm:pt>
    <dgm:pt modelId="{990CB14C-1C00-A841-958F-1A1C1FF003DF}" type="pres">
      <dgm:prSet presAssocID="{BB41D478-8BB7-654F-A68B-DA16BDF7B1CB}" presName="composite" presStyleCnt="0">
        <dgm:presLayoutVars>
          <dgm:chMax val="5"/>
          <dgm:dir/>
          <dgm:resizeHandles val="exact"/>
        </dgm:presLayoutVars>
      </dgm:prSet>
      <dgm:spPr/>
    </dgm:pt>
    <dgm:pt modelId="{50FC1D01-A6EC-8E43-A152-CAFF5872D14C}" type="pres">
      <dgm:prSet presAssocID="{258A2425-54BD-4341-83B6-BF8791331F22}" presName="circle1" presStyleLbl="lnNode1" presStyleIdx="0" presStyleCnt="3"/>
      <dgm:spPr>
        <a:solidFill>
          <a:srgbClr val="C00000"/>
        </a:solidFill>
      </dgm:spPr>
    </dgm:pt>
    <dgm:pt modelId="{B682D808-B851-D340-8670-52576E57919D}" type="pres">
      <dgm:prSet presAssocID="{258A2425-54BD-4341-83B6-BF8791331F22}" presName="text1" presStyleLbl="revTx" presStyleIdx="0" presStyleCnt="3" custScaleX="124022">
        <dgm:presLayoutVars>
          <dgm:bulletEnabled val="1"/>
        </dgm:presLayoutVars>
      </dgm:prSet>
      <dgm:spPr/>
    </dgm:pt>
    <dgm:pt modelId="{22BCD069-310E-3F46-AFD9-99EA4587582A}" type="pres">
      <dgm:prSet presAssocID="{258A2425-54BD-4341-83B6-BF8791331F22}" presName="line1" presStyleLbl="callout" presStyleIdx="0" presStyleCnt="6"/>
      <dgm:spPr/>
    </dgm:pt>
    <dgm:pt modelId="{6F656F36-8697-4C42-911D-E91F0A978509}" type="pres">
      <dgm:prSet presAssocID="{258A2425-54BD-4341-83B6-BF8791331F22}" presName="d1" presStyleLbl="callout" presStyleIdx="1" presStyleCnt="6"/>
      <dgm:spPr/>
    </dgm:pt>
    <dgm:pt modelId="{CB4872F2-353A-4940-9360-B917520581F9}" type="pres">
      <dgm:prSet presAssocID="{83676892-8EAA-7F4D-B352-CDF2F3B9896F}" presName="circle2" presStyleLbl="lnNode1" presStyleIdx="1" presStyleCnt="3"/>
      <dgm:spPr>
        <a:solidFill>
          <a:schemeClr val="accent1"/>
        </a:solidFill>
      </dgm:spPr>
    </dgm:pt>
    <dgm:pt modelId="{93AFF69C-CDA4-724E-A001-D61EADB0ED76}" type="pres">
      <dgm:prSet presAssocID="{83676892-8EAA-7F4D-B352-CDF2F3B9896F}" presName="text2" presStyleLbl="revTx" presStyleIdx="1" presStyleCnt="3" custScaleX="118270" custLinFactNeighborX="531" custLinFactNeighborY="-896">
        <dgm:presLayoutVars>
          <dgm:bulletEnabled val="1"/>
        </dgm:presLayoutVars>
      </dgm:prSet>
      <dgm:spPr/>
    </dgm:pt>
    <dgm:pt modelId="{53D9F405-0226-1A4A-B303-0C90E5E4A5B3}" type="pres">
      <dgm:prSet presAssocID="{83676892-8EAA-7F4D-B352-CDF2F3B9896F}" presName="line2" presStyleLbl="callout" presStyleIdx="2" presStyleCnt="6"/>
      <dgm:spPr/>
    </dgm:pt>
    <dgm:pt modelId="{CCD0CDB3-FFA0-CE43-A15D-2878D48E94C1}" type="pres">
      <dgm:prSet presAssocID="{83676892-8EAA-7F4D-B352-CDF2F3B9896F}" presName="d2" presStyleLbl="callout" presStyleIdx="3" presStyleCnt="6"/>
      <dgm:spPr/>
    </dgm:pt>
    <dgm:pt modelId="{2B13F94E-FF39-3640-BAE1-EBE7CAF5FFCB}" type="pres">
      <dgm:prSet presAssocID="{911CA402-72C4-DC4F-B775-D4345F074CA0}" presName="circle3" presStyleLbl="lnNode1" presStyleIdx="2" presStyleCnt="3"/>
      <dgm:spPr>
        <a:solidFill>
          <a:schemeClr val="accent6"/>
        </a:solidFill>
      </dgm:spPr>
    </dgm:pt>
    <dgm:pt modelId="{88629FAD-9351-FD41-B6D1-0127769BCA14}" type="pres">
      <dgm:prSet presAssocID="{911CA402-72C4-DC4F-B775-D4345F074CA0}" presName="text3" presStyleLbl="revTx" presStyleIdx="2" presStyleCnt="3" custScaleX="141257" custLinFactNeighborX="11484">
        <dgm:presLayoutVars>
          <dgm:bulletEnabled val="1"/>
        </dgm:presLayoutVars>
      </dgm:prSet>
      <dgm:spPr/>
    </dgm:pt>
    <dgm:pt modelId="{34363C65-D4C3-E942-8C8F-5A94E2525209}" type="pres">
      <dgm:prSet presAssocID="{911CA402-72C4-DC4F-B775-D4345F074CA0}" presName="line3" presStyleLbl="callout" presStyleIdx="4" presStyleCnt="6"/>
      <dgm:spPr/>
    </dgm:pt>
    <dgm:pt modelId="{F917F91D-055F-164F-9FB5-DFF767FE3DB2}" type="pres">
      <dgm:prSet presAssocID="{911CA402-72C4-DC4F-B775-D4345F074CA0}" presName="d3" presStyleLbl="callout" presStyleIdx="5" presStyleCnt="6"/>
      <dgm:spPr/>
    </dgm:pt>
  </dgm:ptLst>
  <dgm:cxnLst>
    <dgm:cxn modelId="{A8599711-1F33-5742-B99D-4E9FD02F12F4}" srcId="{BB41D478-8BB7-654F-A68B-DA16BDF7B1CB}" destId="{258A2425-54BD-4341-83B6-BF8791331F22}" srcOrd="0" destOrd="0" parTransId="{0261E6C7-F6D5-E248-8C0B-749F109D8D62}" sibTransId="{E6621A69-7678-4B49-8441-4495DCB15C51}"/>
    <dgm:cxn modelId="{D4593645-DB67-DC44-B146-CF35419D0291}" srcId="{BB41D478-8BB7-654F-A68B-DA16BDF7B1CB}" destId="{911CA402-72C4-DC4F-B775-D4345F074CA0}" srcOrd="2" destOrd="0" parTransId="{A21E64D5-8EE6-9040-817E-615AB94DED1F}" sibTransId="{B3712493-EB0B-8841-B52F-3581A55A1CFE}"/>
    <dgm:cxn modelId="{11834B5B-97CE-AB46-AB50-189F7AC1AF9B}" type="presOf" srcId="{911CA402-72C4-DC4F-B775-D4345F074CA0}" destId="{88629FAD-9351-FD41-B6D1-0127769BCA14}" srcOrd="0" destOrd="0" presId="urn:microsoft.com/office/officeart/2005/8/layout/target1"/>
    <dgm:cxn modelId="{4C34286A-3E60-B743-9F83-EEC049ADF1D5}" type="presOf" srcId="{258A2425-54BD-4341-83B6-BF8791331F22}" destId="{B682D808-B851-D340-8670-52576E57919D}" srcOrd="0" destOrd="0" presId="urn:microsoft.com/office/officeart/2005/8/layout/target1"/>
    <dgm:cxn modelId="{BA5EA376-DF52-724F-A30B-C0108BA29551}" srcId="{BB41D478-8BB7-654F-A68B-DA16BDF7B1CB}" destId="{83676892-8EAA-7F4D-B352-CDF2F3B9896F}" srcOrd="1" destOrd="0" parTransId="{1E908ADD-CDC3-BA42-AD2C-E929B44B0453}" sibTransId="{54C46007-95B1-3D44-AFCB-02424D0A08BB}"/>
    <dgm:cxn modelId="{D49795A4-3B5E-3F45-8231-D650AF348D6C}" type="presOf" srcId="{BB41D478-8BB7-654F-A68B-DA16BDF7B1CB}" destId="{990CB14C-1C00-A841-958F-1A1C1FF003DF}" srcOrd="0" destOrd="0" presId="urn:microsoft.com/office/officeart/2005/8/layout/target1"/>
    <dgm:cxn modelId="{6D167BC1-3AEB-C541-A7EE-8984527E9BEA}" type="presOf" srcId="{83676892-8EAA-7F4D-B352-CDF2F3B9896F}" destId="{93AFF69C-CDA4-724E-A001-D61EADB0ED76}" srcOrd="0" destOrd="0" presId="urn:microsoft.com/office/officeart/2005/8/layout/target1"/>
    <dgm:cxn modelId="{B239854D-7545-6848-814D-68DE7CEDB3F5}" type="presParOf" srcId="{990CB14C-1C00-A841-958F-1A1C1FF003DF}" destId="{50FC1D01-A6EC-8E43-A152-CAFF5872D14C}" srcOrd="0" destOrd="0" presId="urn:microsoft.com/office/officeart/2005/8/layout/target1"/>
    <dgm:cxn modelId="{5D6EB0BA-E3D5-6A4E-A5E1-7CA1224A4F11}" type="presParOf" srcId="{990CB14C-1C00-A841-958F-1A1C1FF003DF}" destId="{B682D808-B851-D340-8670-52576E57919D}" srcOrd="1" destOrd="0" presId="urn:microsoft.com/office/officeart/2005/8/layout/target1"/>
    <dgm:cxn modelId="{3B1EDBB4-6D3E-5348-AFF6-54238C7DD0DA}" type="presParOf" srcId="{990CB14C-1C00-A841-958F-1A1C1FF003DF}" destId="{22BCD069-310E-3F46-AFD9-99EA4587582A}" srcOrd="2" destOrd="0" presId="urn:microsoft.com/office/officeart/2005/8/layout/target1"/>
    <dgm:cxn modelId="{068BDEF4-FC6B-5049-8BE6-25ED44E9B78C}" type="presParOf" srcId="{990CB14C-1C00-A841-958F-1A1C1FF003DF}" destId="{6F656F36-8697-4C42-911D-E91F0A978509}" srcOrd="3" destOrd="0" presId="urn:microsoft.com/office/officeart/2005/8/layout/target1"/>
    <dgm:cxn modelId="{A9E18833-F71B-1647-987D-9F746D53A3EF}" type="presParOf" srcId="{990CB14C-1C00-A841-958F-1A1C1FF003DF}" destId="{CB4872F2-353A-4940-9360-B917520581F9}" srcOrd="4" destOrd="0" presId="urn:microsoft.com/office/officeart/2005/8/layout/target1"/>
    <dgm:cxn modelId="{030550BE-64D5-1B4E-9AE2-264DEAE69B61}" type="presParOf" srcId="{990CB14C-1C00-A841-958F-1A1C1FF003DF}" destId="{93AFF69C-CDA4-724E-A001-D61EADB0ED76}" srcOrd="5" destOrd="0" presId="urn:microsoft.com/office/officeart/2005/8/layout/target1"/>
    <dgm:cxn modelId="{9FDAE551-8ADF-E949-B7CC-CEEA5435CD4E}" type="presParOf" srcId="{990CB14C-1C00-A841-958F-1A1C1FF003DF}" destId="{53D9F405-0226-1A4A-B303-0C90E5E4A5B3}" srcOrd="6" destOrd="0" presId="urn:microsoft.com/office/officeart/2005/8/layout/target1"/>
    <dgm:cxn modelId="{03300857-3421-1D4D-83A5-8CF1ECA8595B}" type="presParOf" srcId="{990CB14C-1C00-A841-958F-1A1C1FF003DF}" destId="{CCD0CDB3-FFA0-CE43-A15D-2878D48E94C1}" srcOrd="7" destOrd="0" presId="urn:microsoft.com/office/officeart/2005/8/layout/target1"/>
    <dgm:cxn modelId="{13A834A5-5EBA-C049-B749-E77D927E4576}" type="presParOf" srcId="{990CB14C-1C00-A841-958F-1A1C1FF003DF}" destId="{2B13F94E-FF39-3640-BAE1-EBE7CAF5FFCB}" srcOrd="8" destOrd="0" presId="urn:microsoft.com/office/officeart/2005/8/layout/target1"/>
    <dgm:cxn modelId="{647AB9CE-FA11-FC43-9989-CD189E0A5EBB}" type="presParOf" srcId="{990CB14C-1C00-A841-958F-1A1C1FF003DF}" destId="{88629FAD-9351-FD41-B6D1-0127769BCA14}" srcOrd="9" destOrd="0" presId="urn:microsoft.com/office/officeart/2005/8/layout/target1"/>
    <dgm:cxn modelId="{7B1760BB-02EF-5C40-87F6-C2D08D44A3EE}" type="presParOf" srcId="{990CB14C-1C00-A841-958F-1A1C1FF003DF}" destId="{34363C65-D4C3-E942-8C8F-5A94E2525209}" srcOrd="10" destOrd="0" presId="urn:microsoft.com/office/officeart/2005/8/layout/target1"/>
    <dgm:cxn modelId="{B63F00B8-4F9C-FA42-B190-47C2C9C79BF6}" type="presParOf" srcId="{990CB14C-1C00-A841-958F-1A1C1FF003DF}" destId="{F917F91D-055F-164F-9FB5-DFF767FE3DB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32043CA-959C-1F4D-992D-C69803F84396}" type="doc">
      <dgm:prSet loTypeId="urn:microsoft.com/office/officeart/2005/8/layout/hProcess9" loCatId="" qsTypeId="urn:microsoft.com/office/officeart/2005/8/quickstyle/simple4" qsCatId="simple" csTypeId="urn:microsoft.com/office/officeart/2005/8/colors/colorful1" csCatId="colorful" phldr="1"/>
      <dgm:spPr/>
    </dgm:pt>
    <dgm:pt modelId="{35501821-876A-4E4E-B400-D3BD4AF4123E}">
      <dgm:prSet phldrT="[Text]"/>
      <dgm:spPr/>
      <dgm:t>
        <a:bodyPr/>
        <a:lstStyle/>
        <a:p>
          <a:r>
            <a:rPr lang="en-US" b="0" i="0" dirty="0">
              <a:latin typeface="Aptos" panose="020B0004020202020204" pitchFamily="34" charset="0"/>
              <a:cs typeface="Calibri"/>
            </a:rPr>
            <a:t>Empathize</a:t>
          </a:r>
        </a:p>
      </dgm:t>
    </dgm:pt>
    <dgm:pt modelId="{DB54A141-5D99-A448-9715-848106BF19B7}" type="parTrans" cxnId="{3EF33892-7034-B445-9DB3-DE9CDC3E1662}">
      <dgm:prSet/>
      <dgm:spPr/>
      <dgm:t>
        <a:bodyPr/>
        <a:lstStyle/>
        <a:p>
          <a:endParaRPr lang="en-US"/>
        </a:p>
      </dgm:t>
    </dgm:pt>
    <dgm:pt modelId="{2E121F81-D97C-BF4D-AD4C-3796621F4F86}" type="sibTrans" cxnId="{3EF33892-7034-B445-9DB3-DE9CDC3E1662}">
      <dgm:prSet/>
      <dgm:spPr/>
      <dgm:t>
        <a:bodyPr/>
        <a:lstStyle/>
        <a:p>
          <a:endParaRPr lang="en-US"/>
        </a:p>
      </dgm:t>
    </dgm:pt>
    <dgm:pt modelId="{6A485A8D-F891-E446-A518-D6235A68319B}">
      <dgm:prSet phldrT="[Text]"/>
      <dgm:spPr>
        <a:solidFill>
          <a:srgbClr val="C00000"/>
        </a:solidFill>
      </dgm:spPr>
      <dgm:t>
        <a:bodyPr/>
        <a:lstStyle/>
        <a:p>
          <a:r>
            <a:rPr lang="en-US" b="0" i="0" dirty="0">
              <a:latin typeface="Aptos" panose="020B0004020202020204" pitchFamily="34" charset="0"/>
              <a:cs typeface="Calibri"/>
            </a:rPr>
            <a:t>Define</a:t>
          </a:r>
        </a:p>
      </dgm:t>
    </dgm:pt>
    <dgm:pt modelId="{C22D1D5C-6B43-E24D-855A-172DA8E553EE}" type="parTrans" cxnId="{CD409B4D-5DB2-0242-8CAB-2A52BAC11D7F}">
      <dgm:prSet/>
      <dgm:spPr/>
      <dgm:t>
        <a:bodyPr/>
        <a:lstStyle/>
        <a:p>
          <a:endParaRPr lang="en-US"/>
        </a:p>
      </dgm:t>
    </dgm:pt>
    <dgm:pt modelId="{DDC91667-56BF-414B-B8EC-1F43351C897F}" type="sibTrans" cxnId="{CD409B4D-5DB2-0242-8CAB-2A52BAC11D7F}">
      <dgm:prSet/>
      <dgm:spPr/>
      <dgm:t>
        <a:bodyPr/>
        <a:lstStyle/>
        <a:p>
          <a:endParaRPr lang="en-US"/>
        </a:p>
      </dgm:t>
    </dgm:pt>
    <dgm:pt modelId="{B1EB4C86-79F8-C14C-9A47-05A033320807}">
      <dgm:prSet phldrT="[Text]"/>
      <dgm:spPr>
        <a:solidFill>
          <a:schemeClr val="accent1"/>
        </a:solidFill>
      </dgm:spPr>
      <dgm:t>
        <a:bodyPr/>
        <a:lstStyle/>
        <a:p>
          <a:r>
            <a:rPr lang="en-US" b="0" i="0" dirty="0">
              <a:latin typeface="Aptos" panose="020B0004020202020204" pitchFamily="34" charset="0"/>
              <a:cs typeface="Calibri"/>
            </a:rPr>
            <a:t>Ideate</a:t>
          </a:r>
        </a:p>
      </dgm:t>
    </dgm:pt>
    <dgm:pt modelId="{A84939C3-CE24-9645-9177-CE57652AC07E}" type="parTrans" cxnId="{D391D090-0283-ED41-8FA9-C4CE17B74D46}">
      <dgm:prSet/>
      <dgm:spPr/>
      <dgm:t>
        <a:bodyPr/>
        <a:lstStyle/>
        <a:p>
          <a:endParaRPr lang="en-US"/>
        </a:p>
      </dgm:t>
    </dgm:pt>
    <dgm:pt modelId="{9D62CA1C-5A85-1B48-9A5B-5CA670F36D77}" type="sibTrans" cxnId="{D391D090-0283-ED41-8FA9-C4CE17B74D46}">
      <dgm:prSet/>
      <dgm:spPr/>
      <dgm:t>
        <a:bodyPr/>
        <a:lstStyle/>
        <a:p>
          <a:endParaRPr lang="en-US"/>
        </a:p>
      </dgm:t>
    </dgm:pt>
    <dgm:pt modelId="{B681A2F7-037B-8C4C-B5C6-608D813F1FDB}">
      <dgm:prSet phldrT="[Text]"/>
      <dgm:spPr/>
      <dgm:t>
        <a:bodyPr/>
        <a:lstStyle/>
        <a:p>
          <a:r>
            <a:rPr lang="en-US" b="0" i="0" dirty="0">
              <a:latin typeface="Aptos" panose="020B0004020202020204" pitchFamily="34" charset="0"/>
              <a:cs typeface="Calibri"/>
            </a:rPr>
            <a:t>Test</a:t>
          </a:r>
        </a:p>
      </dgm:t>
    </dgm:pt>
    <dgm:pt modelId="{5B770052-8AA3-FB4B-BC82-784378D6CCEA}" type="parTrans" cxnId="{10715ECE-4460-2D43-8615-E0EEA3D06FBF}">
      <dgm:prSet/>
      <dgm:spPr/>
      <dgm:t>
        <a:bodyPr/>
        <a:lstStyle/>
        <a:p>
          <a:endParaRPr lang="en-US"/>
        </a:p>
      </dgm:t>
    </dgm:pt>
    <dgm:pt modelId="{06AB4425-89AD-D647-88F3-7A6CE9B252F9}" type="sibTrans" cxnId="{10715ECE-4460-2D43-8615-E0EEA3D06FBF}">
      <dgm:prSet/>
      <dgm:spPr/>
      <dgm:t>
        <a:bodyPr/>
        <a:lstStyle/>
        <a:p>
          <a:endParaRPr lang="en-US"/>
        </a:p>
      </dgm:t>
    </dgm:pt>
    <dgm:pt modelId="{5A7EF858-C49B-3840-BF93-F9EFC3D1A6C5}">
      <dgm:prSet phldrT="[Text]"/>
      <dgm:spPr>
        <a:solidFill>
          <a:schemeClr val="bg1">
            <a:lumMod val="50000"/>
          </a:schemeClr>
        </a:solidFill>
      </dgm:spPr>
      <dgm:t>
        <a:bodyPr/>
        <a:lstStyle/>
        <a:p>
          <a:r>
            <a:rPr lang="en-US" b="0" i="0" dirty="0">
              <a:latin typeface="Aptos" panose="020B0004020202020204" pitchFamily="34" charset="0"/>
              <a:cs typeface="Calibri"/>
            </a:rPr>
            <a:t>Prototype</a:t>
          </a:r>
        </a:p>
      </dgm:t>
    </dgm:pt>
    <dgm:pt modelId="{9D589689-1AF4-3349-9519-06C478EAE584}" type="parTrans" cxnId="{BAB4EC55-5570-9646-A7C6-FD78B49D0C83}">
      <dgm:prSet/>
      <dgm:spPr/>
      <dgm:t>
        <a:bodyPr/>
        <a:lstStyle/>
        <a:p>
          <a:endParaRPr lang="en-US"/>
        </a:p>
      </dgm:t>
    </dgm:pt>
    <dgm:pt modelId="{16C4BBF2-4935-8249-B6EA-0EA1F0D03443}" type="sibTrans" cxnId="{BAB4EC55-5570-9646-A7C6-FD78B49D0C83}">
      <dgm:prSet/>
      <dgm:spPr/>
      <dgm:t>
        <a:bodyPr/>
        <a:lstStyle/>
        <a:p>
          <a:endParaRPr lang="en-US"/>
        </a:p>
      </dgm:t>
    </dgm:pt>
    <dgm:pt modelId="{93A33535-8C91-284B-A969-90C3542A50BE}" type="pres">
      <dgm:prSet presAssocID="{132043CA-959C-1F4D-992D-C69803F84396}" presName="CompostProcess" presStyleCnt="0">
        <dgm:presLayoutVars>
          <dgm:dir/>
          <dgm:resizeHandles val="exact"/>
        </dgm:presLayoutVars>
      </dgm:prSet>
      <dgm:spPr/>
    </dgm:pt>
    <dgm:pt modelId="{9C6DFAD3-98C7-854F-8DB4-2BD211BDF104}" type="pres">
      <dgm:prSet presAssocID="{132043CA-959C-1F4D-992D-C69803F84396}" presName="arrow" presStyleLbl="bgShp" presStyleIdx="0" presStyleCnt="1"/>
      <dgm:spPr/>
    </dgm:pt>
    <dgm:pt modelId="{D651C236-D4A8-C242-B16A-C292C455AE6C}" type="pres">
      <dgm:prSet presAssocID="{132043CA-959C-1F4D-992D-C69803F84396}" presName="linearProcess" presStyleCnt="0"/>
      <dgm:spPr/>
    </dgm:pt>
    <dgm:pt modelId="{F5914093-774C-C342-BD57-5C03354E0DC4}" type="pres">
      <dgm:prSet presAssocID="{35501821-876A-4E4E-B400-D3BD4AF4123E}" presName="textNode" presStyleLbl="node1" presStyleIdx="0" presStyleCnt="5">
        <dgm:presLayoutVars>
          <dgm:bulletEnabled val="1"/>
        </dgm:presLayoutVars>
      </dgm:prSet>
      <dgm:spPr/>
    </dgm:pt>
    <dgm:pt modelId="{3F100487-9879-A440-BC74-93F2F4EAB859}" type="pres">
      <dgm:prSet presAssocID="{2E121F81-D97C-BF4D-AD4C-3796621F4F86}" presName="sibTrans" presStyleCnt="0"/>
      <dgm:spPr/>
    </dgm:pt>
    <dgm:pt modelId="{76E99C8C-9A36-674F-86A5-54CB5EFCBB4B}" type="pres">
      <dgm:prSet presAssocID="{6A485A8D-F891-E446-A518-D6235A68319B}" presName="textNode" presStyleLbl="node1" presStyleIdx="1" presStyleCnt="5">
        <dgm:presLayoutVars>
          <dgm:bulletEnabled val="1"/>
        </dgm:presLayoutVars>
      </dgm:prSet>
      <dgm:spPr/>
    </dgm:pt>
    <dgm:pt modelId="{4FF02684-BA67-DE4D-98DF-F71E23D5A0D7}" type="pres">
      <dgm:prSet presAssocID="{DDC91667-56BF-414B-B8EC-1F43351C897F}" presName="sibTrans" presStyleCnt="0"/>
      <dgm:spPr/>
    </dgm:pt>
    <dgm:pt modelId="{9AB8DC80-E29F-3E47-86DA-A36E486F7263}" type="pres">
      <dgm:prSet presAssocID="{B1EB4C86-79F8-C14C-9A47-05A033320807}" presName="textNode" presStyleLbl="node1" presStyleIdx="2" presStyleCnt="5" custLinFactNeighborX="26272">
        <dgm:presLayoutVars>
          <dgm:bulletEnabled val="1"/>
        </dgm:presLayoutVars>
      </dgm:prSet>
      <dgm:spPr/>
    </dgm:pt>
    <dgm:pt modelId="{B983D3F6-3374-7F4B-BC62-3E8514BF1C3D}" type="pres">
      <dgm:prSet presAssocID="{9D62CA1C-5A85-1B48-9A5B-5CA670F36D77}" presName="sibTrans" presStyleCnt="0"/>
      <dgm:spPr/>
    </dgm:pt>
    <dgm:pt modelId="{67AA9A5F-8742-D24E-B5CB-F0B500E28E8F}" type="pres">
      <dgm:prSet presAssocID="{5A7EF858-C49B-3840-BF93-F9EFC3D1A6C5}" presName="textNode" presStyleLbl="node1" presStyleIdx="3" presStyleCnt="5">
        <dgm:presLayoutVars>
          <dgm:bulletEnabled val="1"/>
        </dgm:presLayoutVars>
      </dgm:prSet>
      <dgm:spPr/>
    </dgm:pt>
    <dgm:pt modelId="{7AF521FE-6568-204F-A3EC-FE0CC90D5B66}" type="pres">
      <dgm:prSet presAssocID="{16C4BBF2-4935-8249-B6EA-0EA1F0D03443}" presName="sibTrans" presStyleCnt="0"/>
      <dgm:spPr/>
    </dgm:pt>
    <dgm:pt modelId="{D8870A34-4AB8-914F-8333-B99D7C9ED8C7}" type="pres">
      <dgm:prSet presAssocID="{B681A2F7-037B-8C4C-B5C6-608D813F1FDB}" presName="textNode" presStyleLbl="node1" presStyleIdx="4" presStyleCnt="5">
        <dgm:presLayoutVars>
          <dgm:bulletEnabled val="1"/>
        </dgm:presLayoutVars>
      </dgm:prSet>
      <dgm:spPr/>
    </dgm:pt>
  </dgm:ptLst>
  <dgm:cxnLst>
    <dgm:cxn modelId="{CD409B4D-5DB2-0242-8CAB-2A52BAC11D7F}" srcId="{132043CA-959C-1F4D-992D-C69803F84396}" destId="{6A485A8D-F891-E446-A518-D6235A68319B}" srcOrd="1" destOrd="0" parTransId="{C22D1D5C-6B43-E24D-855A-172DA8E553EE}" sibTransId="{DDC91667-56BF-414B-B8EC-1F43351C897F}"/>
    <dgm:cxn modelId="{BAB4EC55-5570-9646-A7C6-FD78B49D0C83}" srcId="{132043CA-959C-1F4D-992D-C69803F84396}" destId="{5A7EF858-C49B-3840-BF93-F9EFC3D1A6C5}" srcOrd="3" destOrd="0" parTransId="{9D589689-1AF4-3349-9519-06C478EAE584}" sibTransId="{16C4BBF2-4935-8249-B6EA-0EA1F0D03443}"/>
    <dgm:cxn modelId="{CC1D6E6F-141C-9640-BDAA-51FD1AC388DB}" type="presOf" srcId="{6A485A8D-F891-E446-A518-D6235A68319B}" destId="{76E99C8C-9A36-674F-86A5-54CB5EFCBB4B}" srcOrd="0" destOrd="0" presId="urn:microsoft.com/office/officeart/2005/8/layout/hProcess9"/>
    <dgm:cxn modelId="{D391D090-0283-ED41-8FA9-C4CE17B74D46}" srcId="{132043CA-959C-1F4D-992D-C69803F84396}" destId="{B1EB4C86-79F8-C14C-9A47-05A033320807}" srcOrd="2" destOrd="0" parTransId="{A84939C3-CE24-9645-9177-CE57652AC07E}" sibTransId="{9D62CA1C-5A85-1B48-9A5B-5CA670F36D77}"/>
    <dgm:cxn modelId="{3EF33892-7034-B445-9DB3-DE9CDC3E1662}" srcId="{132043CA-959C-1F4D-992D-C69803F84396}" destId="{35501821-876A-4E4E-B400-D3BD4AF4123E}" srcOrd="0" destOrd="0" parTransId="{DB54A141-5D99-A448-9715-848106BF19B7}" sibTransId="{2E121F81-D97C-BF4D-AD4C-3796621F4F86}"/>
    <dgm:cxn modelId="{6A88BEC4-9E24-BC44-B47E-02A9F6F9665F}" type="presOf" srcId="{132043CA-959C-1F4D-992D-C69803F84396}" destId="{93A33535-8C91-284B-A969-90C3542A50BE}" srcOrd="0" destOrd="0" presId="urn:microsoft.com/office/officeart/2005/8/layout/hProcess9"/>
    <dgm:cxn modelId="{982AAFCA-0326-CA4E-B774-68FA10A695F8}" type="presOf" srcId="{5A7EF858-C49B-3840-BF93-F9EFC3D1A6C5}" destId="{67AA9A5F-8742-D24E-B5CB-F0B500E28E8F}" srcOrd="0" destOrd="0" presId="urn:microsoft.com/office/officeart/2005/8/layout/hProcess9"/>
    <dgm:cxn modelId="{10715ECE-4460-2D43-8615-E0EEA3D06FBF}" srcId="{132043CA-959C-1F4D-992D-C69803F84396}" destId="{B681A2F7-037B-8C4C-B5C6-608D813F1FDB}" srcOrd="4" destOrd="0" parTransId="{5B770052-8AA3-FB4B-BC82-784378D6CCEA}" sibTransId="{06AB4425-89AD-D647-88F3-7A6CE9B252F9}"/>
    <dgm:cxn modelId="{05F3EBEC-5095-F143-A936-1E5C7DECBBBB}" type="presOf" srcId="{35501821-876A-4E4E-B400-D3BD4AF4123E}" destId="{F5914093-774C-C342-BD57-5C03354E0DC4}" srcOrd="0" destOrd="0" presId="urn:microsoft.com/office/officeart/2005/8/layout/hProcess9"/>
    <dgm:cxn modelId="{BA64C9EF-7826-C346-AB18-1CD8C795B940}" type="presOf" srcId="{B681A2F7-037B-8C4C-B5C6-608D813F1FDB}" destId="{D8870A34-4AB8-914F-8333-B99D7C9ED8C7}" srcOrd="0" destOrd="0" presId="urn:microsoft.com/office/officeart/2005/8/layout/hProcess9"/>
    <dgm:cxn modelId="{1DADA4F6-FF7E-004A-87C8-24547806A6E8}" type="presOf" srcId="{B1EB4C86-79F8-C14C-9A47-05A033320807}" destId="{9AB8DC80-E29F-3E47-86DA-A36E486F7263}" srcOrd="0" destOrd="0" presId="urn:microsoft.com/office/officeart/2005/8/layout/hProcess9"/>
    <dgm:cxn modelId="{AF8FD727-7B60-714E-852B-B949CE2D59E4}" type="presParOf" srcId="{93A33535-8C91-284B-A969-90C3542A50BE}" destId="{9C6DFAD3-98C7-854F-8DB4-2BD211BDF104}" srcOrd="0" destOrd="0" presId="urn:microsoft.com/office/officeart/2005/8/layout/hProcess9"/>
    <dgm:cxn modelId="{A3167409-B9E5-1C4F-8E03-11A3F364F1B0}" type="presParOf" srcId="{93A33535-8C91-284B-A969-90C3542A50BE}" destId="{D651C236-D4A8-C242-B16A-C292C455AE6C}" srcOrd="1" destOrd="0" presId="urn:microsoft.com/office/officeart/2005/8/layout/hProcess9"/>
    <dgm:cxn modelId="{1A555FF4-7A61-D645-A998-A69A31EE5D0C}" type="presParOf" srcId="{D651C236-D4A8-C242-B16A-C292C455AE6C}" destId="{F5914093-774C-C342-BD57-5C03354E0DC4}" srcOrd="0" destOrd="0" presId="urn:microsoft.com/office/officeart/2005/8/layout/hProcess9"/>
    <dgm:cxn modelId="{21BCAF4D-FBF0-454E-9A13-F96879D7D777}" type="presParOf" srcId="{D651C236-D4A8-C242-B16A-C292C455AE6C}" destId="{3F100487-9879-A440-BC74-93F2F4EAB859}" srcOrd="1" destOrd="0" presId="urn:microsoft.com/office/officeart/2005/8/layout/hProcess9"/>
    <dgm:cxn modelId="{0D28D140-C37C-BC4A-ABC2-C882C216498A}" type="presParOf" srcId="{D651C236-D4A8-C242-B16A-C292C455AE6C}" destId="{76E99C8C-9A36-674F-86A5-54CB5EFCBB4B}" srcOrd="2" destOrd="0" presId="urn:microsoft.com/office/officeart/2005/8/layout/hProcess9"/>
    <dgm:cxn modelId="{2450574D-25B3-DE4E-8E9C-240CF9387120}" type="presParOf" srcId="{D651C236-D4A8-C242-B16A-C292C455AE6C}" destId="{4FF02684-BA67-DE4D-98DF-F71E23D5A0D7}" srcOrd="3" destOrd="0" presId="urn:microsoft.com/office/officeart/2005/8/layout/hProcess9"/>
    <dgm:cxn modelId="{02A60C2E-BDD8-E146-BC19-C924E13AE460}" type="presParOf" srcId="{D651C236-D4A8-C242-B16A-C292C455AE6C}" destId="{9AB8DC80-E29F-3E47-86DA-A36E486F7263}" srcOrd="4" destOrd="0" presId="urn:microsoft.com/office/officeart/2005/8/layout/hProcess9"/>
    <dgm:cxn modelId="{0C31FB2F-CF06-FE46-BF90-CA2143B84738}" type="presParOf" srcId="{D651C236-D4A8-C242-B16A-C292C455AE6C}" destId="{B983D3F6-3374-7F4B-BC62-3E8514BF1C3D}" srcOrd="5" destOrd="0" presId="urn:microsoft.com/office/officeart/2005/8/layout/hProcess9"/>
    <dgm:cxn modelId="{96AF8773-A5C3-B447-885A-A8F87143DD03}" type="presParOf" srcId="{D651C236-D4A8-C242-B16A-C292C455AE6C}" destId="{67AA9A5F-8742-D24E-B5CB-F0B500E28E8F}" srcOrd="6" destOrd="0" presId="urn:microsoft.com/office/officeart/2005/8/layout/hProcess9"/>
    <dgm:cxn modelId="{7068ABFC-499A-AA49-801D-1C0C22DC6AFE}" type="presParOf" srcId="{D651C236-D4A8-C242-B16A-C292C455AE6C}" destId="{7AF521FE-6568-204F-A3EC-FE0CC90D5B66}" srcOrd="7" destOrd="0" presId="urn:microsoft.com/office/officeart/2005/8/layout/hProcess9"/>
    <dgm:cxn modelId="{0DD74BDF-B492-F043-8D22-BCB219C32863}" type="presParOf" srcId="{D651C236-D4A8-C242-B16A-C292C455AE6C}" destId="{D8870A34-4AB8-914F-8333-B99D7C9ED8C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dirty="0"/>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dirty="0"/>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dirty="0"/>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dirty="0"/>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dirty="0"/>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dirty="0"/>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62C5A-6611-4BE5-8EC0-E73EE6EDB24C}"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2CA37E1E-69DD-4548-ADFF-952B7EFF62A0}">
      <dgm:prSet custT="1"/>
      <dgm:spPr/>
      <dgm:t>
        <a:bodyPr/>
        <a:lstStyle/>
        <a:p>
          <a:r>
            <a:rPr lang="en-US" sz="2000" b="0" dirty="0">
              <a:latin typeface="Aptos" panose="020B0004020202020204" pitchFamily="34" charset="0"/>
            </a:rPr>
            <a:t>Life </a:t>
          </a:r>
          <a:br>
            <a:rPr lang="en-US" sz="2000" b="0" dirty="0">
              <a:latin typeface="Aptos" panose="020B0004020202020204" pitchFamily="34" charset="0"/>
            </a:rPr>
          </a:br>
          <a:r>
            <a:rPr lang="en-US" sz="2000" b="0" dirty="0">
              <a:latin typeface="Aptos" panose="020B0004020202020204" pitchFamily="34" charset="0"/>
            </a:rPr>
            <a:t>Situations </a:t>
          </a:r>
          <a:br>
            <a:rPr lang="en-US" sz="2000" b="0" dirty="0">
              <a:latin typeface="Aptos" panose="020B0004020202020204" pitchFamily="34" charset="0"/>
            </a:rPr>
          </a:br>
          <a:r>
            <a:rPr lang="en-US" sz="2000" b="0" dirty="0">
              <a:latin typeface="Aptos" panose="020B0004020202020204" pitchFamily="34" charset="0"/>
            </a:rPr>
            <a:t>&amp; </a:t>
          </a:r>
          <a:br>
            <a:rPr lang="en-US" sz="2000" b="0" dirty="0">
              <a:latin typeface="Aptos" panose="020B0004020202020204" pitchFamily="34" charset="0"/>
            </a:rPr>
          </a:br>
          <a:r>
            <a:rPr lang="en-US" sz="2000" b="0" dirty="0">
              <a:latin typeface="Aptos" panose="020B0004020202020204" pitchFamily="34" charset="0"/>
            </a:rPr>
            <a:t>Context</a:t>
          </a:r>
        </a:p>
      </dgm:t>
    </dgm:pt>
    <dgm:pt modelId="{A71C8642-90BF-4BE1-916D-74C04FCDBB94}" type="parTrans" cxnId="{B0568E44-2B64-4F55-A581-09E4C77CF86F}">
      <dgm:prSet/>
      <dgm:spPr/>
      <dgm:t>
        <a:bodyPr/>
        <a:lstStyle/>
        <a:p>
          <a:endParaRPr lang="en-US"/>
        </a:p>
      </dgm:t>
    </dgm:pt>
    <dgm:pt modelId="{4D443C24-E032-4815-88AC-9C3FB5A36250}" type="sibTrans" cxnId="{B0568E44-2B64-4F55-A581-09E4C77CF86F}">
      <dgm:prSet/>
      <dgm:spPr/>
      <dgm:t>
        <a:bodyPr/>
        <a:lstStyle/>
        <a:p>
          <a:endParaRPr lang="en-US"/>
        </a:p>
      </dgm:t>
    </dgm:pt>
    <dgm:pt modelId="{B2647A27-BFB1-4CBE-91BA-A0C20B9C00B2}">
      <dgm:prSet custT="1"/>
      <dgm:spPr/>
      <dgm:t>
        <a:bodyPr/>
        <a:lstStyle/>
        <a:p>
          <a:r>
            <a:rPr lang="en-US" sz="2000" b="0" dirty="0">
              <a:latin typeface="Aptos" panose="020B0004020202020204" pitchFamily="34" charset="0"/>
            </a:rPr>
            <a:t>Religious &amp; Spiritual Life </a:t>
          </a:r>
        </a:p>
      </dgm:t>
    </dgm:pt>
    <dgm:pt modelId="{3B609D8D-BE88-441B-8174-FBC62FB2CD05}" type="parTrans" cxnId="{3DBD5B91-0A5D-482A-B756-26311970FC52}">
      <dgm:prSet/>
      <dgm:spPr/>
      <dgm:t>
        <a:bodyPr/>
        <a:lstStyle/>
        <a:p>
          <a:endParaRPr lang="en-US"/>
        </a:p>
      </dgm:t>
    </dgm:pt>
    <dgm:pt modelId="{75190A2A-A457-4564-830C-64E25253A783}" type="sibTrans" cxnId="{3DBD5B91-0A5D-482A-B756-26311970FC52}">
      <dgm:prSet/>
      <dgm:spPr/>
      <dgm:t>
        <a:bodyPr/>
        <a:lstStyle/>
        <a:p>
          <a:endParaRPr lang="en-US"/>
        </a:p>
      </dgm:t>
    </dgm:pt>
    <dgm:pt modelId="{8B7E1FD9-FA63-1B4F-AC33-DD24B3E89545}">
      <dgm:prSet custT="1"/>
      <dgm:spPr/>
      <dgm:t>
        <a:bodyPr/>
        <a:lstStyle/>
        <a:p>
          <a:r>
            <a:rPr lang="en-US" sz="2000" b="0" dirty="0">
              <a:latin typeface="Aptos" panose="020B0004020202020204" pitchFamily="34" charset="0"/>
            </a:rPr>
            <a:t>Life Stage Tasks</a:t>
          </a:r>
        </a:p>
      </dgm:t>
    </dgm:pt>
    <dgm:pt modelId="{9C6953AB-3A14-6449-83B7-BFA47EF1F72D}" type="parTrans" cxnId="{87476CEE-CCD3-EB47-A1CC-9289641AAECE}">
      <dgm:prSet/>
      <dgm:spPr/>
      <dgm:t>
        <a:bodyPr/>
        <a:lstStyle/>
        <a:p>
          <a:endParaRPr lang="en-US"/>
        </a:p>
      </dgm:t>
    </dgm:pt>
    <dgm:pt modelId="{47376405-D502-DF47-93F3-786312A2A377}" type="sibTrans" cxnId="{87476CEE-CCD3-EB47-A1CC-9289641AAECE}">
      <dgm:prSet/>
      <dgm:spPr/>
      <dgm:t>
        <a:bodyPr/>
        <a:lstStyle/>
        <a:p>
          <a:endParaRPr lang="en-US"/>
        </a:p>
      </dgm:t>
    </dgm:pt>
    <dgm:pt modelId="{3F0C9A9A-3FF3-7F4E-BD74-AEDBD744E131}" type="pres">
      <dgm:prSet presAssocID="{5BF62C5A-6611-4BE5-8EC0-E73EE6EDB24C}" presName="hierChild1" presStyleCnt="0">
        <dgm:presLayoutVars>
          <dgm:chPref val="1"/>
          <dgm:dir/>
          <dgm:animOne val="branch"/>
          <dgm:animLvl val="lvl"/>
          <dgm:resizeHandles/>
        </dgm:presLayoutVars>
      </dgm:prSet>
      <dgm:spPr/>
    </dgm:pt>
    <dgm:pt modelId="{01D57C27-627C-8C4B-BE19-EF19DE76B50A}" type="pres">
      <dgm:prSet presAssocID="{8B7E1FD9-FA63-1B4F-AC33-DD24B3E89545}" presName="hierRoot1" presStyleCnt="0"/>
      <dgm:spPr/>
    </dgm:pt>
    <dgm:pt modelId="{F508090C-7ABB-714E-8DA4-E7886135F69D}" type="pres">
      <dgm:prSet presAssocID="{8B7E1FD9-FA63-1B4F-AC33-DD24B3E89545}" presName="composite" presStyleCnt="0"/>
      <dgm:spPr/>
    </dgm:pt>
    <dgm:pt modelId="{755D14E6-A0B2-4B43-924D-6B836824279C}" type="pres">
      <dgm:prSet presAssocID="{8B7E1FD9-FA63-1B4F-AC33-DD24B3E89545}" presName="background" presStyleLbl="node0" presStyleIdx="0" presStyleCnt="3"/>
      <dgm:spPr/>
    </dgm:pt>
    <dgm:pt modelId="{333313A0-A897-0543-A1E4-18E6F3818A96}" type="pres">
      <dgm:prSet presAssocID="{8B7E1FD9-FA63-1B4F-AC33-DD24B3E89545}" presName="text" presStyleLbl="fgAcc0" presStyleIdx="0" presStyleCnt="3" custScaleY="233434">
        <dgm:presLayoutVars>
          <dgm:chPref val="3"/>
        </dgm:presLayoutVars>
      </dgm:prSet>
      <dgm:spPr/>
    </dgm:pt>
    <dgm:pt modelId="{7E5C3203-A24C-434C-97A4-044DA1327716}" type="pres">
      <dgm:prSet presAssocID="{8B7E1FD9-FA63-1B4F-AC33-DD24B3E89545}" presName="hierChild2" presStyleCnt="0"/>
      <dgm:spPr/>
    </dgm:pt>
    <dgm:pt modelId="{990EF9F1-B35E-3F4D-BD6C-8B9E9E222995}" type="pres">
      <dgm:prSet presAssocID="{2CA37E1E-69DD-4548-ADFF-952B7EFF62A0}" presName="hierRoot1" presStyleCnt="0"/>
      <dgm:spPr/>
    </dgm:pt>
    <dgm:pt modelId="{281E6E01-3BF8-EF4D-A34E-38A6E447D5EA}" type="pres">
      <dgm:prSet presAssocID="{2CA37E1E-69DD-4548-ADFF-952B7EFF62A0}" presName="composite" presStyleCnt="0"/>
      <dgm:spPr/>
    </dgm:pt>
    <dgm:pt modelId="{C8BF2802-5C53-404F-95C4-00F4540B66D7}" type="pres">
      <dgm:prSet presAssocID="{2CA37E1E-69DD-4548-ADFF-952B7EFF62A0}" presName="background" presStyleLbl="node0" presStyleIdx="1" presStyleCnt="3"/>
      <dgm:spPr>
        <a:solidFill>
          <a:schemeClr val="accent6"/>
        </a:solidFill>
      </dgm:spPr>
    </dgm:pt>
    <dgm:pt modelId="{B11C473F-180D-EF48-A68F-CA7FDCB1C005}" type="pres">
      <dgm:prSet presAssocID="{2CA37E1E-69DD-4548-ADFF-952B7EFF62A0}" presName="text" presStyleLbl="fgAcc0" presStyleIdx="1" presStyleCnt="3" custScaleY="233434">
        <dgm:presLayoutVars>
          <dgm:chPref val="3"/>
        </dgm:presLayoutVars>
      </dgm:prSet>
      <dgm:spPr/>
    </dgm:pt>
    <dgm:pt modelId="{FADD7AB7-7F43-1542-9B20-3C5BE04372F6}" type="pres">
      <dgm:prSet presAssocID="{2CA37E1E-69DD-4548-ADFF-952B7EFF62A0}" presName="hierChild2" presStyleCnt="0"/>
      <dgm:spPr/>
    </dgm:pt>
    <dgm:pt modelId="{9F01CEAC-11C6-D440-9B40-2F680956EC40}" type="pres">
      <dgm:prSet presAssocID="{B2647A27-BFB1-4CBE-91BA-A0C20B9C00B2}" presName="hierRoot1" presStyleCnt="0"/>
      <dgm:spPr/>
    </dgm:pt>
    <dgm:pt modelId="{4D930D0B-1EE0-7749-8F15-E3747F1310C1}" type="pres">
      <dgm:prSet presAssocID="{B2647A27-BFB1-4CBE-91BA-A0C20B9C00B2}" presName="composite" presStyleCnt="0"/>
      <dgm:spPr/>
    </dgm:pt>
    <dgm:pt modelId="{023653B3-EE6E-A84A-8F13-5B013E5DB6A6}" type="pres">
      <dgm:prSet presAssocID="{B2647A27-BFB1-4CBE-91BA-A0C20B9C00B2}" presName="background" presStyleLbl="node0" presStyleIdx="2" presStyleCnt="3"/>
      <dgm:spPr>
        <a:solidFill>
          <a:srgbClr val="C00000"/>
        </a:solidFill>
      </dgm:spPr>
    </dgm:pt>
    <dgm:pt modelId="{B7A61382-7EED-5448-BD54-009ED7BBB724}" type="pres">
      <dgm:prSet presAssocID="{B2647A27-BFB1-4CBE-91BA-A0C20B9C00B2}" presName="text" presStyleLbl="fgAcc0" presStyleIdx="2" presStyleCnt="3" custScaleY="233434">
        <dgm:presLayoutVars>
          <dgm:chPref val="3"/>
        </dgm:presLayoutVars>
      </dgm:prSet>
      <dgm:spPr/>
    </dgm:pt>
    <dgm:pt modelId="{6D05D23A-BA33-AA46-A5C3-D9FC98DB0382}" type="pres">
      <dgm:prSet presAssocID="{B2647A27-BFB1-4CBE-91BA-A0C20B9C00B2}" presName="hierChild2" presStyleCnt="0"/>
      <dgm:spPr/>
    </dgm:pt>
  </dgm:ptLst>
  <dgm:cxnLst>
    <dgm:cxn modelId="{7057BC18-A298-F74E-A619-D3C31F8E36BA}" type="presOf" srcId="{2CA37E1E-69DD-4548-ADFF-952B7EFF62A0}" destId="{B11C473F-180D-EF48-A68F-CA7FDCB1C005}" srcOrd="0" destOrd="0" presId="urn:microsoft.com/office/officeart/2005/8/layout/hierarchy1"/>
    <dgm:cxn modelId="{B0568E44-2B64-4F55-A581-09E4C77CF86F}" srcId="{5BF62C5A-6611-4BE5-8EC0-E73EE6EDB24C}" destId="{2CA37E1E-69DD-4548-ADFF-952B7EFF62A0}" srcOrd="1" destOrd="0" parTransId="{A71C8642-90BF-4BE1-916D-74C04FCDBB94}" sibTransId="{4D443C24-E032-4815-88AC-9C3FB5A36250}"/>
    <dgm:cxn modelId="{3DBD5B91-0A5D-482A-B756-26311970FC52}" srcId="{5BF62C5A-6611-4BE5-8EC0-E73EE6EDB24C}" destId="{B2647A27-BFB1-4CBE-91BA-A0C20B9C00B2}" srcOrd="2" destOrd="0" parTransId="{3B609D8D-BE88-441B-8174-FBC62FB2CD05}" sibTransId="{75190A2A-A457-4564-830C-64E25253A783}"/>
    <dgm:cxn modelId="{2C933FC9-50EF-F64E-BD4E-CD6DD2BF2AD5}" type="presOf" srcId="{B2647A27-BFB1-4CBE-91BA-A0C20B9C00B2}" destId="{B7A61382-7EED-5448-BD54-009ED7BBB724}" srcOrd="0" destOrd="0" presId="urn:microsoft.com/office/officeart/2005/8/layout/hierarchy1"/>
    <dgm:cxn modelId="{4988B1D5-C90E-F64E-8BC1-A14569E963BB}" type="presOf" srcId="{8B7E1FD9-FA63-1B4F-AC33-DD24B3E89545}" destId="{333313A0-A897-0543-A1E4-18E6F3818A96}" srcOrd="0" destOrd="0" presId="urn:microsoft.com/office/officeart/2005/8/layout/hierarchy1"/>
    <dgm:cxn modelId="{87476CEE-CCD3-EB47-A1CC-9289641AAECE}" srcId="{5BF62C5A-6611-4BE5-8EC0-E73EE6EDB24C}" destId="{8B7E1FD9-FA63-1B4F-AC33-DD24B3E89545}" srcOrd="0" destOrd="0" parTransId="{9C6953AB-3A14-6449-83B7-BFA47EF1F72D}" sibTransId="{47376405-D502-DF47-93F3-786312A2A377}"/>
    <dgm:cxn modelId="{40B4A3F8-78E8-4F42-ABE4-4538A7A5F749}" type="presOf" srcId="{5BF62C5A-6611-4BE5-8EC0-E73EE6EDB24C}" destId="{3F0C9A9A-3FF3-7F4E-BD74-AEDBD744E131}" srcOrd="0" destOrd="0" presId="urn:microsoft.com/office/officeart/2005/8/layout/hierarchy1"/>
    <dgm:cxn modelId="{9DFA842A-8BAA-0F42-8C18-6A52C5AA8DA3}" type="presParOf" srcId="{3F0C9A9A-3FF3-7F4E-BD74-AEDBD744E131}" destId="{01D57C27-627C-8C4B-BE19-EF19DE76B50A}" srcOrd="0" destOrd="0" presId="urn:microsoft.com/office/officeart/2005/8/layout/hierarchy1"/>
    <dgm:cxn modelId="{A64A88D6-28A0-3647-8E65-AFA9913137AB}" type="presParOf" srcId="{01D57C27-627C-8C4B-BE19-EF19DE76B50A}" destId="{F508090C-7ABB-714E-8DA4-E7886135F69D}" srcOrd="0" destOrd="0" presId="urn:microsoft.com/office/officeart/2005/8/layout/hierarchy1"/>
    <dgm:cxn modelId="{1717F884-9AC2-5A40-ABCA-7D781B587DD8}" type="presParOf" srcId="{F508090C-7ABB-714E-8DA4-E7886135F69D}" destId="{755D14E6-A0B2-4B43-924D-6B836824279C}" srcOrd="0" destOrd="0" presId="urn:microsoft.com/office/officeart/2005/8/layout/hierarchy1"/>
    <dgm:cxn modelId="{F648D9C8-2764-B042-8C87-DE1C51EE88F8}" type="presParOf" srcId="{F508090C-7ABB-714E-8DA4-E7886135F69D}" destId="{333313A0-A897-0543-A1E4-18E6F3818A96}" srcOrd="1" destOrd="0" presId="urn:microsoft.com/office/officeart/2005/8/layout/hierarchy1"/>
    <dgm:cxn modelId="{1AC37843-877E-D04E-A636-808851D8120B}" type="presParOf" srcId="{01D57C27-627C-8C4B-BE19-EF19DE76B50A}" destId="{7E5C3203-A24C-434C-97A4-044DA1327716}" srcOrd="1" destOrd="0" presId="urn:microsoft.com/office/officeart/2005/8/layout/hierarchy1"/>
    <dgm:cxn modelId="{0368940C-D3B0-F446-8C8C-EE0A27941B3F}" type="presParOf" srcId="{3F0C9A9A-3FF3-7F4E-BD74-AEDBD744E131}" destId="{990EF9F1-B35E-3F4D-BD6C-8B9E9E222995}" srcOrd="1" destOrd="0" presId="urn:microsoft.com/office/officeart/2005/8/layout/hierarchy1"/>
    <dgm:cxn modelId="{17B38C50-4F68-6E4F-83AB-75F007A36AD8}" type="presParOf" srcId="{990EF9F1-B35E-3F4D-BD6C-8B9E9E222995}" destId="{281E6E01-3BF8-EF4D-A34E-38A6E447D5EA}" srcOrd="0" destOrd="0" presId="urn:microsoft.com/office/officeart/2005/8/layout/hierarchy1"/>
    <dgm:cxn modelId="{8DA43688-7DF0-9940-8F63-2AE2186865EE}" type="presParOf" srcId="{281E6E01-3BF8-EF4D-A34E-38A6E447D5EA}" destId="{C8BF2802-5C53-404F-95C4-00F4540B66D7}" srcOrd="0" destOrd="0" presId="urn:microsoft.com/office/officeart/2005/8/layout/hierarchy1"/>
    <dgm:cxn modelId="{B5940659-5A40-474B-A29B-F4825E900D4C}" type="presParOf" srcId="{281E6E01-3BF8-EF4D-A34E-38A6E447D5EA}" destId="{B11C473F-180D-EF48-A68F-CA7FDCB1C005}" srcOrd="1" destOrd="0" presId="urn:microsoft.com/office/officeart/2005/8/layout/hierarchy1"/>
    <dgm:cxn modelId="{154FCD67-BCFE-D440-8D0C-3D4A2E34D74D}" type="presParOf" srcId="{990EF9F1-B35E-3F4D-BD6C-8B9E9E222995}" destId="{FADD7AB7-7F43-1542-9B20-3C5BE04372F6}" srcOrd="1" destOrd="0" presId="urn:microsoft.com/office/officeart/2005/8/layout/hierarchy1"/>
    <dgm:cxn modelId="{ACE7DEC1-3975-BB4B-A5F7-B69428420416}" type="presParOf" srcId="{3F0C9A9A-3FF3-7F4E-BD74-AEDBD744E131}" destId="{9F01CEAC-11C6-D440-9B40-2F680956EC40}" srcOrd="2" destOrd="0" presId="urn:microsoft.com/office/officeart/2005/8/layout/hierarchy1"/>
    <dgm:cxn modelId="{7AA80058-4130-624B-91E4-9525CA178399}" type="presParOf" srcId="{9F01CEAC-11C6-D440-9B40-2F680956EC40}" destId="{4D930D0B-1EE0-7749-8F15-E3747F1310C1}" srcOrd="0" destOrd="0" presId="urn:microsoft.com/office/officeart/2005/8/layout/hierarchy1"/>
    <dgm:cxn modelId="{DB69EE90-75E4-2B41-9B76-73E6590DC357}" type="presParOf" srcId="{4D930D0B-1EE0-7749-8F15-E3747F1310C1}" destId="{023653B3-EE6E-A84A-8F13-5B013E5DB6A6}" srcOrd="0" destOrd="0" presId="urn:microsoft.com/office/officeart/2005/8/layout/hierarchy1"/>
    <dgm:cxn modelId="{FB9E3742-6F12-7643-A964-88D7B2563B10}" type="presParOf" srcId="{4D930D0B-1EE0-7749-8F15-E3747F1310C1}" destId="{B7A61382-7EED-5448-BD54-009ED7BBB724}" srcOrd="1" destOrd="0" presId="urn:microsoft.com/office/officeart/2005/8/layout/hierarchy1"/>
    <dgm:cxn modelId="{54DE2709-B1AF-544B-AEA1-801077D50264}" type="presParOf" srcId="{9F01CEAC-11C6-D440-9B40-2F680956EC40}" destId="{6D05D23A-BA33-AA46-A5C3-D9FC98DB038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1" csCatId="colorful" phldr="1"/>
      <dgm:spPr/>
    </dgm:pt>
    <dgm:pt modelId="{0C8018D6-E88D-5F44-9C67-5CD7E84BE8E1}">
      <dgm:prSet phldrT="[Text]"/>
      <dgm:spPr/>
      <dgm:t>
        <a:bodyPr/>
        <a:lstStyle/>
        <a:p>
          <a:r>
            <a:rPr lang="en-US" b="1" dirty="0"/>
            <a:t>Not Spiritual, Not Religious</a:t>
          </a:r>
        </a:p>
        <a:p>
          <a:r>
            <a:rPr lang="en-US" b="1" dirty="0"/>
            <a:t> </a:t>
          </a:r>
          <a:r>
            <a:rPr lang="en-US" b="1" i="1" dirty="0"/>
            <a:t>Unaffiliated</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a:solidFill>
          <a:srgbClr val="C00000"/>
        </a:solidFill>
      </dgm:spPr>
      <dgm:t>
        <a:bodyPr/>
        <a:lstStyle/>
        <a:p>
          <a:r>
            <a:rPr lang="en-US" b="1" dirty="0"/>
            <a:t>Spiritual but Not Religious</a:t>
          </a:r>
        </a:p>
        <a:p>
          <a:r>
            <a:rPr lang="en-US" b="1" i="1" dirty="0"/>
            <a:t>Uninvolved</a:t>
          </a:r>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a:solidFill>
          <a:schemeClr val="accent6"/>
        </a:solidFill>
      </dgm:spPr>
      <dgm:t>
        <a:bodyPr/>
        <a:lstStyle/>
        <a:p>
          <a:r>
            <a:rPr lang="en-US" b="1" dirty="0"/>
            <a:t>Moderate Faith Practice &amp; Occasional Engagement </a:t>
          </a:r>
        </a:p>
        <a:p>
          <a:r>
            <a:rPr lang="en-US" b="1" i="1" dirty="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a:solidFill>
          <a:schemeClr val="accent1"/>
        </a:solidFill>
      </dgm:spPr>
      <dgm:t>
        <a:bodyPr/>
        <a:lstStyle/>
        <a:p>
          <a:r>
            <a:rPr lang="en-US" b="1" dirty="0"/>
            <a:t>Vibrant Faith &amp; Engagement at the Center of Life</a:t>
          </a:r>
          <a:br>
            <a:rPr lang="en-US" b="1" dirty="0"/>
          </a:br>
          <a:endParaRPr lang="en-US" b="1" dirty="0"/>
        </a:p>
        <a:p>
          <a:r>
            <a:rPr lang="en-US" b="1" i="1" dirty="0"/>
            <a:t>Actives</a:t>
          </a:r>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pt>
    <dgm:pt modelId="{8C8A3D8F-5A4C-424C-AFC4-27E275165382}" type="pres">
      <dgm:prSet presAssocID="{0C8018D6-E88D-5F44-9C67-5CD7E84BE8E1}" presName="nodeTx" presStyleLbl="node1" presStyleIdx="0" presStyleCnt="4">
        <dgm:presLayoutVars>
          <dgm:bulletEnabled val="1"/>
        </dgm:presLayoutVars>
      </dgm:prSet>
      <dgm:spPr/>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pt>
    <dgm:pt modelId="{72D5AB9C-F68F-764B-A967-B8DC5ABEA85A}" type="pres">
      <dgm:prSet presAssocID="{E1D07957-1742-6E4B-8D93-71EA5415E49E}" presName="nodeTx" presStyleLbl="node1" presStyleIdx="1" presStyleCnt="4">
        <dgm:presLayoutVars>
          <dgm:bulletEnabled val="1"/>
        </dgm:presLayoutVars>
      </dgm:prSet>
      <dgm:spPr/>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pt>
    <dgm:pt modelId="{D210FBBD-0838-8441-9C16-02819FF58274}" type="pres">
      <dgm:prSet presAssocID="{0CF41A6D-4D40-C048-B8C9-FCAC8E88D79B}" presName="nodeTx" presStyleLbl="node1" presStyleIdx="2" presStyleCnt="4">
        <dgm:presLayoutVars>
          <dgm:bulletEnabled val="1"/>
        </dgm:presLayoutVars>
      </dgm:prSet>
      <dgm:spPr/>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pt>
    <dgm:pt modelId="{EE963566-545B-A34B-8566-4E9C569D613C}" type="pres">
      <dgm:prSet presAssocID="{CFBD5336-16D6-CA4F-8D5A-B82068808F55}" presName="nodeTx" presStyleLbl="node1" presStyleIdx="3" presStyleCnt="4">
        <dgm:presLayoutVars>
          <dgm:bulletEnabled val="1"/>
        </dgm:presLayoutVars>
      </dgm:prSet>
      <dgm:spPr/>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195E3412-9824-D740-901B-D530CFF91F57}" type="presOf" srcId="{0CF41A6D-4D40-C048-B8C9-FCAC8E88D79B}" destId="{D210FBBD-0838-8441-9C16-02819FF58274}" srcOrd="1" destOrd="0" presId="urn:microsoft.com/office/officeart/2005/8/layout/hList7"/>
    <dgm:cxn modelId="{69752013-915F-BC4F-A183-CFEBCAC8BDC5}" type="presOf" srcId="{8DF00AAA-0BD0-9D4A-8E2A-08A52DAC2DB2}" destId="{0218AD1E-F440-354B-AFC4-EBC0151532D4}" srcOrd="0" destOrd="0" presId="urn:microsoft.com/office/officeart/2005/8/layout/hList7"/>
    <dgm:cxn modelId="{D2ED2115-8512-EA40-B0F9-9F8F14F3E8F9}" type="presOf" srcId="{0C8018D6-E88D-5F44-9C67-5CD7E84BE8E1}" destId="{8C8A3D8F-5A4C-424C-AFC4-27E275165382}" srcOrd="1" destOrd="0" presId="urn:microsoft.com/office/officeart/2005/8/layout/hList7"/>
    <dgm:cxn modelId="{50705716-3834-5347-90DD-EAF9EC5C8F40}" type="presOf" srcId="{0CF41A6D-4D40-C048-B8C9-FCAC8E88D79B}" destId="{64F2BA3B-D8D2-8D4C-B6A5-B65490261D5D}" srcOrd="0" destOrd="0" presId="urn:microsoft.com/office/officeart/2005/8/layout/hList7"/>
    <dgm:cxn modelId="{001E5D1C-CAA8-1145-86EB-BABE8DA18F12}" type="presOf" srcId="{1327ADFF-4D30-2749-AE7A-7D643560BFBF}" destId="{4214A039-A32A-F244-979E-5D00FA35B24F}" srcOrd="0"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1B7C6D4B-C079-B441-9CCF-8EFADE58488C}" srcId="{CCFBF550-2C9A-3E47-81DE-BEC65E213BA3}" destId="{0C8018D6-E88D-5F44-9C67-5CD7E84BE8E1}" srcOrd="0" destOrd="0" parTransId="{275844F5-0D82-8542-B773-2C5B10F08EC0}" sibTransId="{8CF8EFAD-8E6D-1F42-ADAF-036F03AB8BE3}"/>
    <dgm:cxn modelId="{6D861D4C-85AB-A94C-85ED-5358A56C3126}" type="presOf" srcId="{0C8018D6-E88D-5F44-9C67-5CD7E84BE8E1}" destId="{AA41197B-4F60-E945-B216-0541651715DD}" srcOrd="0" destOrd="0" presId="urn:microsoft.com/office/officeart/2005/8/layout/hList7"/>
    <dgm:cxn modelId="{E19D8460-FC07-D44C-92F8-51CF7E6C1632}" type="presOf" srcId="{8CF8EFAD-8E6D-1F42-ADAF-036F03AB8BE3}" destId="{646C78E1-4804-3444-A873-746A20F434DA}"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CEC66176-1456-2241-B91D-4D406F8C0655}" type="presOf" srcId="{CFBD5336-16D6-CA4F-8D5A-B82068808F55}" destId="{520C20EB-9150-2247-B8B4-A6A052155685}" srcOrd="0" destOrd="0" presId="urn:microsoft.com/office/officeart/2005/8/layout/hList7"/>
    <dgm:cxn modelId="{2194EB85-5B11-B242-9CDC-E5965D8C70C0}" type="presOf" srcId="{E1D07957-1742-6E4B-8D93-71EA5415E49E}" destId="{04E70E17-E008-F24F-BC2D-91A00A40A5EF}"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84D25094-6771-E649-A23F-8C8BD1B17220}" type="presOf" srcId="{CCFBF550-2C9A-3E47-81DE-BEC65E213BA3}" destId="{40361FB6-2292-C249-996A-4E5454574408}" srcOrd="0" destOrd="0" presId="urn:microsoft.com/office/officeart/2005/8/layout/hList7"/>
    <dgm:cxn modelId="{0569A1A8-3525-3F42-8737-E6D2E9D78CD7}" type="presOf" srcId="{CFBD5336-16D6-CA4F-8D5A-B82068808F55}" destId="{EE963566-545B-A34B-8566-4E9C569D613C}" srcOrd="1" destOrd="0" presId="urn:microsoft.com/office/officeart/2005/8/layout/hList7"/>
    <dgm:cxn modelId="{BBAADAFC-691D-6D41-83D4-E263C61A6672}" type="presOf" srcId="{E1D07957-1742-6E4B-8D93-71EA5415E49E}" destId="{72D5AB9C-F68F-764B-A967-B8DC5ABEA85A}" srcOrd="1" destOrd="0" presId="urn:microsoft.com/office/officeart/2005/8/layout/hList7"/>
    <dgm:cxn modelId="{9E6A79C2-5DB5-904A-B1D1-02F00FDAF6F4}" type="presParOf" srcId="{40361FB6-2292-C249-996A-4E5454574408}" destId="{7DF96884-D9A2-E94C-9801-4205BA8E27AF}" srcOrd="0" destOrd="0" presId="urn:microsoft.com/office/officeart/2005/8/layout/hList7"/>
    <dgm:cxn modelId="{3CD5E0D5-2DF5-C24A-88F8-C99EDFD1213D}" type="presParOf" srcId="{40361FB6-2292-C249-996A-4E5454574408}" destId="{BE2EBFC3-AF0F-B64E-B5B5-EDF79E339D85}" srcOrd="1" destOrd="0" presId="urn:microsoft.com/office/officeart/2005/8/layout/hList7"/>
    <dgm:cxn modelId="{38B6A956-84F7-124C-9A47-22B8D6EC986E}" type="presParOf" srcId="{BE2EBFC3-AF0F-B64E-B5B5-EDF79E339D85}" destId="{6380A007-A5B0-964D-A4E0-B2C94DA5FF8B}" srcOrd="0" destOrd="0" presId="urn:microsoft.com/office/officeart/2005/8/layout/hList7"/>
    <dgm:cxn modelId="{6E3D82DD-E624-8F4E-A188-03EA875D8140}" type="presParOf" srcId="{6380A007-A5B0-964D-A4E0-B2C94DA5FF8B}" destId="{AA41197B-4F60-E945-B216-0541651715DD}" srcOrd="0" destOrd="0" presId="urn:microsoft.com/office/officeart/2005/8/layout/hList7"/>
    <dgm:cxn modelId="{14C11825-0F7A-2D4A-85BD-A61C5AF5A025}" type="presParOf" srcId="{6380A007-A5B0-964D-A4E0-B2C94DA5FF8B}" destId="{8C8A3D8F-5A4C-424C-AFC4-27E275165382}" srcOrd="1" destOrd="0" presId="urn:microsoft.com/office/officeart/2005/8/layout/hList7"/>
    <dgm:cxn modelId="{9C06626F-D84A-6346-A85A-9253F57B1C46}" type="presParOf" srcId="{6380A007-A5B0-964D-A4E0-B2C94DA5FF8B}" destId="{8E57A570-8D1C-2B4C-A299-59F0B2BA5465}" srcOrd="2" destOrd="0" presId="urn:microsoft.com/office/officeart/2005/8/layout/hList7"/>
    <dgm:cxn modelId="{3B547753-9D6A-B242-88D6-EA1B3CB54309}" type="presParOf" srcId="{6380A007-A5B0-964D-A4E0-B2C94DA5FF8B}" destId="{6AAA34CC-E0C9-3B4E-A410-4BE39EA85FB3}" srcOrd="3" destOrd="0" presId="urn:microsoft.com/office/officeart/2005/8/layout/hList7"/>
    <dgm:cxn modelId="{FEC1EA7C-3AD4-AA4A-8A30-6B02532095A2}" type="presParOf" srcId="{BE2EBFC3-AF0F-B64E-B5B5-EDF79E339D85}" destId="{646C78E1-4804-3444-A873-746A20F434DA}" srcOrd="1" destOrd="0" presId="urn:microsoft.com/office/officeart/2005/8/layout/hList7"/>
    <dgm:cxn modelId="{6C354997-B02C-BD40-A6B0-4F9F394347FE}" type="presParOf" srcId="{BE2EBFC3-AF0F-B64E-B5B5-EDF79E339D85}" destId="{B4B9A00B-410E-CC43-8AD8-6D403E791264}" srcOrd="2" destOrd="0" presId="urn:microsoft.com/office/officeart/2005/8/layout/hList7"/>
    <dgm:cxn modelId="{DA07513D-5CD8-B14E-B4B7-362876636CC6}" type="presParOf" srcId="{B4B9A00B-410E-CC43-8AD8-6D403E791264}" destId="{04E70E17-E008-F24F-BC2D-91A00A40A5EF}" srcOrd="0" destOrd="0" presId="urn:microsoft.com/office/officeart/2005/8/layout/hList7"/>
    <dgm:cxn modelId="{3514081A-C0A0-DD4E-8640-E8C4A9E78456}" type="presParOf" srcId="{B4B9A00B-410E-CC43-8AD8-6D403E791264}" destId="{72D5AB9C-F68F-764B-A967-B8DC5ABEA85A}" srcOrd="1" destOrd="0" presId="urn:microsoft.com/office/officeart/2005/8/layout/hList7"/>
    <dgm:cxn modelId="{AB093F5B-BD99-3C4A-BA29-880BB5F9891E}" type="presParOf" srcId="{B4B9A00B-410E-CC43-8AD8-6D403E791264}" destId="{F4A484BD-119F-0840-9EAE-0EFCAF0C3635}" srcOrd="2" destOrd="0" presId="urn:microsoft.com/office/officeart/2005/8/layout/hList7"/>
    <dgm:cxn modelId="{CA648EC9-C4CA-5E48-943C-2A73A410CF44}" type="presParOf" srcId="{B4B9A00B-410E-CC43-8AD8-6D403E791264}" destId="{5D132B27-0C7F-BF41-AD1C-422B949A81CA}" srcOrd="3" destOrd="0" presId="urn:microsoft.com/office/officeart/2005/8/layout/hList7"/>
    <dgm:cxn modelId="{EBC0DA33-88E8-4F4A-8C59-C187A475F193}" type="presParOf" srcId="{BE2EBFC3-AF0F-B64E-B5B5-EDF79E339D85}" destId="{0218AD1E-F440-354B-AFC4-EBC0151532D4}" srcOrd="3" destOrd="0" presId="urn:microsoft.com/office/officeart/2005/8/layout/hList7"/>
    <dgm:cxn modelId="{EBE98B80-84F2-C34A-ADC8-F941A918F8F7}" type="presParOf" srcId="{BE2EBFC3-AF0F-B64E-B5B5-EDF79E339D85}" destId="{A2B19012-450D-3D4C-9482-224AC5C1D57E}" srcOrd="4" destOrd="0" presId="urn:microsoft.com/office/officeart/2005/8/layout/hList7"/>
    <dgm:cxn modelId="{EDE82521-1054-6744-A036-313385AF281D}" type="presParOf" srcId="{A2B19012-450D-3D4C-9482-224AC5C1D57E}" destId="{64F2BA3B-D8D2-8D4C-B6A5-B65490261D5D}" srcOrd="0" destOrd="0" presId="urn:microsoft.com/office/officeart/2005/8/layout/hList7"/>
    <dgm:cxn modelId="{2E355210-D4C3-934C-AD62-E42958D8B8DB}" type="presParOf" srcId="{A2B19012-450D-3D4C-9482-224AC5C1D57E}" destId="{D210FBBD-0838-8441-9C16-02819FF58274}" srcOrd="1" destOrd="0" presId="urn:microsoft.com/office/officeart/2005/8/layout/hList7"/>
    <dgm:cxn modelId="{1AE15AA8-8F3C-764D-8269-4C92DDBA6D5D}" type="presParOf" srcId="{A2B19012-450D-3D4C-9482-224AC5C1D57E}" destId="{6F2B11FC-08BF-714D-B62E-E5BE7482E79B}" srcOrd="2" destOrd="0" presId="urn:microsoft.com/office/officeart/2005/8/layout/hList7"/>
    <dgm:cxn modelId="{66930F9A-6CD1-E84C-BEB6-DDCA9791DC77}" type="presParOf" srcId="{A2B19012-450D-3D4C-9482-224AC5C1D57E}" destId="{90509C2F-8184-1741-B9CC-556AD29243D9}" srcOrd="3" destOrd="0" presId="urn:microsoft.com/office/officeart/2005/8/layout/hList7"/>
    <dgm:cxn modelId="{81A08BD8-E367-D245-9A7B-34F8C8E12519}" type="presParOf" srcId="{BE2EBFC3-AF0F-B64E-B5B5-EDF79E339D85}" destId="{4214A039-A32A-F244-979E-5D00FA35B24F}" srcOrd="5" destOrd="0" presId="urn:microsoft.com/office/officeart/2005/8/layout/hList7"/>
    <dgm:cxn modelId="{44EDA896-BB60-ED46-BE35-13EBA9863A9D}" type="presParOf" srcId="{BE2EBFC3-AF0F-B64E-B5B5-EDF79E339D85}" destId="{AC478FE5-CAB9-B643-8AAD-4ADB59751ECB}" srcOrd="6" destOrd="0" presId="urn:microsoft.com/office/officeart/2005/8/layout/hList7"/>
    <dgm:cxn modelId="{28FE1F14-F4C1-8646-8103-2B9BF3ABEA04}" type="presParOf" srcId="{AC478FE5-CAB9-B643-8AAD-4ADB59751ECB}" destId="{520C20EB-9150-2247-B8B4-A6A052155685}" srcOrd="0" destOrd="0" presId="urn:microsoft.com/office/officeart/2005/8/layout/hList7"/>
    <dgm:cxn modelId="{8A2EF849-708D-3744-B534-02409872C4E7}" type="presParOf" srcId="{AC478FE5-CAB9-B643-8AAD-4ADB59751ECB}" destId="{EE963566-545B-A34B-8566-4E9C569D613C}" srcOrd="1" destOrd="0" presId="urn:microsoft.com/office/officeart/2005/8/layout/hList7"/>
    <dgm:cxn modelId="{358DDBBF-6CC0-864E-B7C4-4475FE2885B7}" type="presParOf" srcId="{AC478FE5-CAB9-B643-8AAD-4ADB59751ECB}" destId="{BD3DD43C-C3A1-324E-A020-5DC75CBF4022}" srcOrd="2" destOrd="0" presId="urn:microsoft.com/office/officeart/2005/8/layout/hList7"/>
    <dgm:cxn modelId="{967BCB77-5FD9-2543-A519-C622F7A286EA}"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FCDDD-68FC-5E4F-ABB3-125F79DC989C}">
      <dsp:nvSpPr>
        <dsp:cNvPr id="0" name=""/>
        <dsp:cNvSpPr/>
      </dsp:nvSpPr>
      <dsp:spPr>
        <a:xfrm>
          <a:off x="14860" y="3853"/>
          <a:ext cx="5036375"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profile </a:t>
          </a:r>
        </a:p>
      </dsp:txBody>
      <dsp:txXfrm>
        <a:off x="33335" y="22328"/>
        <a:ext cx="4999425" cy="593835"/>
      </dsp:txXfrm>
    </dsp:sp>
    <dsp:sp modelId="{EC5E5782-3137-F34E-8050-290DD49FD068}">
      <dsp:nvSpPr>
        <dsp:cNvPr id="0" name=""/>
        <dsp:cNvSpPr/>
      </dsp:nvSpPr>
      <dsp:spPr>
        <a:xfrm rot="5400000">
          <a:off x="2414776" y="650408"/>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447893" y="674063"/>
        <a:ext cx="170311" cy="165581"/>
      </dsp:txXfrm>
    </dsp:sp>
    <dsp:sp modelId="{04694E48-C86A-7F44-9933-593FD36CB7A4}">
      <dsp:nvSpPr>
        <dsp:cNvPr id="0" name=""/>
        <dsp:cNvSpPr/>
      </dsp:nvSpPr>
      <dsp:spPr>
        <a:xfrm>
          <a:off x="0" y="950031"/>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Establish goals for lifelong faith</a:t>
          </a:r>
        </a:p>
      </dsp:txBody>
      <dsp:txXfrm>
        <a:off x="18475" y="968506"/>
        <a:ext cx="5029147" cy="593835"/>
      </dsp:txXfrm>
    </dsp:sp>
    <dsp:sp modelId="{70015A06-85D8-1640-B113-023901A90DC4}">
      <dsp:nvSpPr>
        <dsp:cNvPr id="0" name=""/>
        <dsp:cNvSpPr/>
      </dsp:nvSpPr>
      <dsp:spPr>
        <a:xfrm rot="5400000">
          <a:off x="2414776" y="1596586"/>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1620241"/>
        <a:ext cx="170311" cy="165581"/>
      </dsp:txXfrm>
    </dsp:sp>
    <dsp:sp modelId="{4D2B28E8-D179-574B-9F86-2B444D84603B}">
      <dsp:nvSpPr>
        <dsp:cNvPr id="0" name=""/>
        <dsp:cNvSpPr/>
      </dsp:nvSpPr>
      <dsp:spPr>
        <a:xfrm>
          <a:off x="0" y="1896209"/>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Explore using a model of lifelong faith</a:t>
          </a:r>
        </a:p>
      </dsp:txBody>
      <dsp:txXfrm>
        <a:off x="18475" y="1914684"/>
        <a:ext cx="5029147" cy="593835"/>
      </dsp:txXfrm>
    </dsp:sp>
    <dsp:sp modelId="{354A0531-B174-C146-A17A-2BCA19AB824C}">
      <dsp:nvSpPr>
        <dsp:cNvPr id="0" name=""/>
        <dsp:cNvSpPr/>
      </dsp:nvSpPr>
      <dsp:spPr>
        <a:xfrm rot="5400000">
          <a:off x="2414776" y="2542764"/>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2566419"/>
        <a:ext cx="170311" cy="165581"/>
      </dsp:txXfrm>
    </dsp:sp>
    <dsp:sp modelId="{11538BF8-A2FB-1A46-94BC-EB318A15DD9D}">
      <dsp:nvSpPr>
        <dsp:cNvPr id="0" name=""/>
        <dsp:cNvSpPr/>
      </dsp:nvSpPr>
      <dsp:spPr>
        <a:xfrm>
          <a:off x="14290" y="2842386"/>
          <a:ext cx="5037516"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multi-year blueprint for lifelong faith formation</a:t>
          </a:r>
        </a:p>
      </dsp:txBody>
      <dsp:txXfrm>
        <a:off x="32765" y="2860861"/>
        <a:ext cx="5000566" cy="593835"/>
      </dsp:txXfrm>
    </dsp:sp>
    <dsp:sp modelId="{0FFA27A4-FADD-0A4E-844B-C07557B50856}">
      <dsp:nvSpPr>
        <dsp:cNvPr id="0" name=""/>
        <dsp:cNvSpPr/>
      </dsp:nvSpPr>
      <dsp:spPr>
        <a:xfrm rot="5400000">
          <a:off x="2414776" y="3488941"/>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447893" y="3512596"/>
        <a:ext cx="170311" cy="165581"/>
      </dsp:txXfrm>
    </dsp:sp>
    <dsp:sp modelId="{64620BD6-6B8B-E447-84D6-1EC1A264A0BA}">
      <dsp:nvSpPr>
        <dsp:cNvPr id="0" name=""/>
        <dsp:cNvSpPr/>
      </dsp:nvSpPr>
      <dsp:spPr>
        <a:xfrm>
          <a:off x="0" y="3788564"/>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Target specific audiences </a:t>
          </a:r>
        </a:p>
      </dsp:txBody>
      <dsp:txXfrm>
        <a:off x="18475" y="3807039"/>
        <a:ext cx="5029147" cy="593835"/>
      </dsp:txXfrm>
    </dsp:sp>
    <dsp:sp modelId="{E3C5F2F4-DE7A-AB42-A0DA-DC10A21B021E}">
      <dsp:nvSpPr>
        <dsp:cNvPr id="0" name=""/>
        <dsp:cNvSpPr/>
      </dsp:nvSpPr>
      <dsp:spPr>
        <a:xfrm rot="5400000">
          <a:off x="2414776" y="4435119"/>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4458774"/>
        <a:ext cx="170311" cy="165581"/>
      </dsp:txXfrm>
    </dsp:sp>
    <dsp:sp modelId="{BBE1FD42-7898-3D4E-85D1-B4D467D3299B}">
      <dsp:nvSpPr>
        <dsp:cNvPr id="0" name=""/>
        <dsp:cNvSpPr/>
      </dsp:nvSpPr>
      <dsp:spPr>
        <a:xfrm>
          <a:off x="0" y="4734742"/>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plan and programming for target audiences </a:t>
          </a:r>
        </a:p>
      </dsp:txBody>
      <dsp:txXfrm>
        <a:off x="18475" y="4753217"/>
        <a:ext cx="5029147" cy="593835"/>
      </dsp:txXfrm>
    </dsp:sp>
    <dsp:sp modelId="{6FFDEB5C-DB84-C447-B563-D19755230868}">
      <dsp:nvSpPr>
        <dsp:cNvPr id="0" name=""/>
        <dsp:cNvSpPr/>
      </dsp:nvSpPr>
      <dsp:spPr>
        <a:xfrm rot="5400000">
          <a:off x="2414776" y="5381297"/>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5404952"/>
        <a:ext cx="170311" cy="165581"/>
      </dsp:txXfrm>
    </dsp:sp>
    <dsp:sp modelId="{9CB29767-B200-E44E-8B24-7BC15ECBC62D}">
      <dsp:nvSpPr>
        <dsp:cNvPr id="0" name=""/>
        <dsp:cNvSpPr/>
      </dsp:nvSpPr>
      <dsp:spPr>
        <a:xfrm>
          <a:off x="25673" y="5680919"/>
          <a:ext cx="5014749"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Implement </a:t>
          </a:r>
        </a:p>
      </dsp:txBody>
      <dsp:txXfrm>
        <a:off x="44148" y="5699394"/>
        <a:ext cx="4977799" cy="5938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6890-B36B-374F-B4FB-C92729071F5F}">
      <dsp:nvSpPr>
        <dsp:cNvPr id="0" name=""/>
        <dsp:cNvSpPr/>
      </dsp:nvSpPr>
      <dsp:spPr>
        <a:xfrm>
          <a:off x="108255" y="0"/>
          <a:ext cx="4375151" cy="363185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Intergenerational</a:t>
          </a:r>
        </a:p>
      </dsp:txBody>
      <dsp:txXfrm>
        <a:off x="1531273" y="181592"/>
        <a:ext cx="1529115" cy="544778"/>
      </dsp:txXfrm>
    </dsp:sp>
    <dsp:sp modelId="{0DA76900-591E-FD4E-9811-1F6FD7F2C373}">
      <dsp:nvSpPr>
        <dsp:cNvPr id="0" name=""/>
        <dsp:cNvSpPr/>
      </dsp:nvSpPr>
      <dsp:spPr>
        <a:xfrm>
          <a:off x="487548" y="907964"/>
          <a:ext cx="3616565" cy="272389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Family</a:t>
          </a:r>
        </a:p>
      </dsp:txBody>
      <dsp:txXfrm>
        <a:off x="1453171" y="1078207"/>
        <a:ext cx="1685319" cy="510729"/>
      </dsp:txXfrm>
    </dsp:sp>
    <dsp:sp modelId="{8641396E-1E95-2A46-A997-B31C538AC204}">
      <dsp:nvSpPr>
        <dsp:cNvPr id="0" name=""/>
        <dsp:cNvSpPr/>
      </dsp:nvSpPr>
      <dsp:spPr>
        <a:xfrm>
          <a:off x="1292195" y="1815928"/>
          <a:ext cx="2007272" cy="1815928"/>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Peers or </a:t>
          </a:r>
        </a:p>
        <a:p>
          <a:pPr marL="0" lvl="0" indent="0" algn="ctr" defTabSz="711200">
            <a:lnSpc>
              <a:spcPct val="90000"/>
            </a:lnSpc>
            <a:spcBef>
              <a:spcPct val="0"/>
            </a:spcBef>
            <a:spcAft>
              <a:spcPct val="35000"/>
            </a:spcAft>
            <a:buNone/>
          </a:pPr>
          <a:r>
            <a:rPr lang="en-US" sz="1600" b="1" kern="1200" dirty="0">
              <a:solidFill>
                <a:schemeClr val="bg1"/>
              </a:solidFill>
            </a:rPr>
            <a:t>Life Stage </a:t>
          </a:r>
        </a:p>
      </dsp:txBody>
      <dsp:txXfrm>
        <a:off x="1586153" y="2269910"/>
        <a:ext cx="1419355" cy="9079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4BD09-9D74-4848-9E85-F1D7823DD6A0}">
      <dsp:nvSpPr>
        <dsp:cNvPr id="0" name=""/>
        <dsp:cNvSpPr/>
      </dsp:nvSpPr>
      <dsp:spPr>
        <a:xfrm>
          <a:off x="741530" y="1081848"/>
          <a:ext cx="3720250" cy="3720250"/>
        </a:xfrm>
        <a:prstGeom prst="ellipse">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DAE3D6A-66C6-5C46-83DD-5C54D699775B}">
      <dsp:nvSpPr>
        <dsp:cNvPr id="0" name=""/>
        <dsp:cNvSpPr/>
      </dsp:nvSpPr>
      <dsp:spPr>
        <a:xfrm>
          <a:off x="1154787" y="1495106"/>
          <a:ext cx="2893734" cy="2893734"/>
        </a:xfrm>
        <a:prstGeom prst="ellipse">
          <a:avLst/>
        </a:prstGeom>
        <a:solidFill>
          <a:schemeClr val="accent2">
            <a:hueOff val="-1091522"/>
            <a:satOff val="-62946"/>
            <a:lumOff val="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61DC88-2A8D-5141-BAAC-DC68F342911B}">
      <dsp:nvSpPr>
        <dsp:cNvPr id="0" name=""/>
        <dsp:cNvSpPr/>
      </dsp:nvSpPr>
      <dsp:spPr>
        <a:xfrm>
          <a:off x="1568045" y="1908364"/>
          <a:ext cx="2067219" cy="2067219"/>
        </a:xfrm>
        <a:prstGeom prst="ellipse">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F28768-0F44-CA45-99F3-5567040758F2}">
      <dsp:nvSpPr>
        <dsp:cNvPr id="0" name=""/>
        <dsp:cNvSpPr/>
      </dsp:nvSpPr>
      <dsp:spPr>
        <a:xfrm>
          <a:off x="1981613" y="2321932"/>
          <a:ext cx="1240083" cy="1240083"/>
        </a:xfrm>
        <a:prstGeom prst="ellipse">
          <a:avLst/>
        </a:prstGeom>
        <a:solidFill>
          <a:schemeClr val="accent2">
            <a:hueOff val="-363841"/>
            <a:satOff val="-20982"/>
            <a:lumOff val="21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6F2D8D8-CEF4-B345-BF49-B1DB84A5493D}">
      <dsp:nvSpPr>
        <dsp:cNvPr id="0" name=""/>
        <dsp:cNvSpPr/>
      </dsp:nvSpPr>
      <dsp:spPr>
        <a:xfrm>
          <a:off x="2394871" y="2735190"/>
          <a:ext cx="413567" cy="41356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BFAAF29-988A-7444-A9D3-6D941CE7213E}">
      <dsp:nvSpPr>
        <dsp:cNvPr id="0" name=""/>
        <dsp:cNvSpPr/>
      </dsp:nvSpPr>
      <dsp:spPr>
        <a:xfrm>
          <a:off x="5078753" y="149007"/>
          <a:ext cx="3475085"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Connecting with Generations</a:t>
          </a:r>
        </a:p>
      </dsp:txBody>
      <dsp:txXfrm>
        <a:off x="5078753" y="149007"/>
        <a:ext cx="3475085" cy="656748"/>
      </dsp:txXfrm>
    </dsp:sp>
    <dsp:sp modelId="{9DF10415-2A21-4C46-B72C-2211FD53B1DB}">
      <dsp:nvSpPr>
        <dsp:cNvPr id="0" name=""/>
        <dsp:cNvSpPr/>
      </dsp:nvSpPr>
      <dsp:spPr>
        <a:xfrm>
          <a:off x="4616790" y="486608"/>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44D21BD-B4EE-7541-81B8-F49A9986077C}">
      <dsp:nvSpPr>
        <dsp:cNvPr id="0" name=""/>
        <dsp:cNvSpPr/>
      </dsp:nvSpPr>
      <dsp:spPr>
        <a:xfrm rot="5400000">
          <a:off x="2379990" y="708273"/>
          <a:ext cx="2455365" cy="2012035"/>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FAE018A-D6EB-964A-B701-2DBCBB180E6D}">
      <dsp:nvSpPr>
        <dsp:cNvPr id="0" name=""/>
        <dsp:cNvSpPr/>
      </dsp:nvSpPr>
      <dsp:spPr>
        <a:xfrm>
          <a:off x="5063248" y="928693"/>
          <a:ext cx="3360297"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Multigenerational to Intergenerational</a:t>
          </a:r>
        </a:p>
      </dsp:txBody>
      <dsp:txXfrm>
        <a:off x="5063248" y="928693"/>
        <a:ext cx="3360297" cy="656748"/>
      </dsp:txXfrm>
    </dsp:sp>
    <dsp:sp modelId="{F15230B5-DDAE-F04F-A5FF-EABFD5EAB147}">
      <dsp:nvSpPr>
        <dsp:cNvPr id="0" name=""/>
        <dsp:cNvSpPr/>
      </dsp:nvSpPr>
      <dsp:spPr>
        <a:xfrm>
          <a:off x="4616790" y="1181055"/>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6B8BCE7-930C-D949-AAA1-81E249A54183}">
      <dsp:nvSpPr>
        <dsp:cNvPr id="0" name=""/>
        <dsp:cNvSpPr/>
      </dsp:nvSpPr>
      <dsp:spPr>
        <a:xfrm rot="5400000">
          <a:off x="2740792" y="1349954"/>
          <a:ext cx="2044401" cy="170511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64B0D87-320A-6B4B-BA54-41F7BF5323E1}">
      <dsp:nvSpPr>
        <dsp:cNvPr id="0" name=""/>
        <dsp:cNvSpPr/>
      </dsp:nvSpPr>
      <dsp:spPr>
        <a:xfrm>
          <a:off x="4895428" y="1605802"/>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  Age-Specific to Intergenerational</a:t>
          </a:r>
        </a:p>
      </dsp:txBody>
      <dsp:txXfrm>
        <a:off x="4895428" y="1605802"/>
        <a:ext cx="3715972" cy="656748"/>
      </dsp:txXfrm>
    </dsp:sp>
    <dsp:sp modelId="{A695FDFB-6788-E54D-B2F7-81FD7C6B3E8C}">
      <dsp:nvSpPr>
        <dsp:cNvPr id="0" name=""/>
        <dsp:cNvSpPr/>
      </dsp:nvSpPr>
      <dsp:spPr>
        <a:xfrm>
          <a:off x="4616790" y="1875502"/>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3790AEB-73DD-D04C-B29F-03DBFF87F950}">
      <dsp:nvSpPr>
        <dsp:cNvPr id="0" name=""/>
        <dsp:cNvSpPr/>
      </dsp:nvSpPr>
      <dsp:spPr>
        <a:xfrm rot="5400000">
          <a:off x="3094588" y="1965408"/>
          <a:ext cx="1612108" cy="1432296"/>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20EB6FA-CD8F-2045-90A9-F858FC727108}">
      <dsp:nvSpPr>
        <dsp:cNvPr id="0" name=""/>
        <dsp:cNvSpPr/>
      </dsp:nvSpPr>
      <dsp:spPr>
        <a:xfrm>
          <a:off x="4885411" y="2302705"/>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  New Intergenerational  </a:t>
          </a:r>
          <a:br>
            <a:rPr lang="en-US" sz="2000" kern="1200" dirty="0">
              <a:solidFill>
                <a:schemeClr val="bg1"/>
              </a:solidFill>
            </a:rPr>
          </a:br>
          <a:r>
            <a:rPr lang="en-US" sz="2000" kern="1200" dirty="0">
              <a:solidFill>
                <a:schemeClr val="bg1"/>
              </a:solidFill>
            </a:rPr>
            <a:t>  Programming</a:t>
          </a:r>
        </a:p>
      </dsp:txBody>
      <dsp:txXfrm>
        <a:off x="4885411" y="2302705"/>
        <a:ext cx="3715972" cy="656748"/>
      </dsp:txXfrm>
    </dsp:sp>
    <dsp:sp modelId="{3BBD2D36-A993-EE41-87FF-B08F32AE0976}">
      <dsp:nvSpPr>
        <dsp:cNvPr id="0" name=""/>
        <dsp:cNvSpPr/>
      </dsp:nvSpPr>
      <dsp:spPr>
        <a:xfrm>
          <a:off x="4616790" y="2555068"/>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0566AC2-92CC-734E-8806-B30E6CD984DB}">
      <dsp:nvSpPr>
        <dsp:cNvPr id="0" name=""/>
        <dsp:cNvSpPr/>
      </dsp:nvSpPr>
      <dsp:spPr>
        <a:xfrm rot="5400000">
          <a:off x="3446772" y="2615212"/>
          <a:ext cx="1230162" cy="110987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444F5A1-FFF2-8840-98A6-A16B9191395B}">
      <dsp:nvSpPr>
        <dsp:cNvPr id="0" name=""/>
        <dsp:cNvSpPr/>
      </dsp:nvSpPr>
      <dsp:spPr>
        <a:xfrm>
          <a:off x="4885411" y="2962430"/>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  Neighborhood and Community </a:t>
          </a:r>
        </a:p>
      </dsp:txBody>
      <dsp:txXfrm>
        <a:off x="4885411" y="2962430"/>
        <a:ext cx="3715972" cy="656748"/>
      </dsp:txXfrm>
    </dsp:sp>
    <dsp:sp modelId="{38008F82-56CC-F543-B101-8CA157AC1C57}">
      <dsp:nvSpPr>
        <dsp:cNvPr id="0" name=""/>
        <dsp:cNvSpPr/>
      </dsp:nvSpPr>
      <dsp:spPr>
        <a:xfrm>
          <a:off x="4616790" y="3214792"/>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2CDCAB4-C752-2E4C-BED5-1A23165FA460}">
      <dsp:nvSpPr>
        <dsp:cNvPr id="0" name=""/>
        <dsp:cNvSpPr/>
      </dsp:nvSpPr>
      <dsp:spPr>
        <a:xfrm rot="5400000">
          <a:off x="3779734" y="3245794"/>
          <a:ext cx="868058" cy="80605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A3C0E-3134-B84B-8CBC-C2F23501313D}">
      <dsp:nvSpPr>
        <dsp:cNvPr id="0" name=""/>
        <dsp:cNvSpPr/>
      </dsp:nvSpPr>
      <dsp:spPr>
        <a:xfrm rot="16200000">
          <a:off x="883840" y="-883840"/>
          <a:ext cx="2175669" cy="394335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rPr>
            <a:t>Focus on parents </a:t>
          </a:r>
        </a:p>
      </dsp:txBody>
      <dsp:txXfrm rot="5400000">
        <a:off x="0" y="0"/>
        <a:ext cx="3943350" cy="1631751"/>
      </dsp:txXfrm>
    </dsp:sp>
    <dsp:sp modelId="{F83CDA6E-752B-384F-9C3C-F122B4274E27}">
      <dsp:nvSpPr>
        <dsp:cNvPr id="0" name=""/>
        <dsp:cNvSpPr/>
      </dsp:nvSpPr>
      <dsp:spPr>
        <a:xfrm>
          <a:off x="3943350" y="0"/>
          <a:ext cx="3943350" cy="2175669"/>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rPr>
            <a:t>Focus on home life </a:t>
          </a:r>
        </a:p>
      </dsp:txBody>
      <dsp:txXfrm>
        <a:off x="3943350" y="0"/>
        <a:ext cx="3943350" cy="1631751"/>
      </dsp:txXfrm>
    </dsp:sp>
    <dsp:sp modelId="{4E6F285B-F162-284B-9B92-7C94E11B389A}">
      <dsp:nvSpPr>
        <dsp:cNvPr id="0" name=""/>
        <dsp:cNvSpPr/>
      </dsp:nvSpPr>
      <dsp:spPr>
        <a:xfrm rot="10800000">
          <a:off x="0" y="2175669"/>
          <a:ext cx="3943350" cy="217566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rPr>
            <a:t>Focus on faith practices </a:t>
          </a:r>
        </a:p>
      </dsp:txBody>
      <dsp:txXfrm rot="10800000">
        <a:off x="0" y="2719586"/>
        <a:ext cx="3943350" cy="1631751"/>
      </dsp:txXfrm>
    </dsp:sp>
    <dsp:sp modelId="{449D307C-5269-D54E-A0B4-0130A54677C2}">
      <dsp:nvSpPr>
        <dsp:cNvPr id="0" name=""/>
        <dsp:cNvSpPr/>
      </dsp:nvSpPr>
      <dsp:spPr>
        <a:xfrm rot="5400000">
          <a:off x="4827190" y="1291828"/>
          <a:ext cx="2175669" cy="394335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rPr>
            <a:t>Focus on parent’s relationship with child and parenting style. </a:t>
          </a:r>
        </a:p>
      </dsp:txBody>
      <dsp:txXfrm rot="-5400000">
        <a:off x="3943350" y="2719586"/>
        <a:ext cx="3943350" cy="1631751"/>
      </dsp:txXfrm>
    </dsp:sp>
    <dsp:sp modelId="{22FDAE44-E9EA-6B4B-9391-F525711484F6}">
      <dsp:nvSpPr>
        <dsp:cNvPr id="0" name=""/>
        <dsp:cNvSpPr/>
      </dsp:nvSpPr>
      <dsp:spPr>
        <a:xfrm>
          <a:off x="2760345" y="1631751"/>
          <a:ext cx="2366010" cy="108783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rPr>
            <a:t>Family Faith Formation</a:t>
          </a:r>
        </a:p>
      </dsp:txBody>
      <dsp:txXfrm>
        <a:off x="2813449" y="1684855"/>
        <a:ext cx="2259802" cy="9816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Older Adults </a:t>
          </a:r>
        </a:p>
      </dsp:txBody>
      <dsp:txXfrm>
        <a:off x="7860112" y="414739"/>
        <a:ext cx="896420" cy="3435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AA270-BC27-8340-9DF7-8ABDAEC87270}">
      <dsp:nvSpPr>
        <dsp:cNvPr id="0" name=""/>
        <dsp:cNvSpPr/>
      </dsp:nvSpPr>
      <dsp:spPr>
        <a:xfrm>
          <a:off x="85991" y="553162"/>
          <a:ext cx="1739194" cy="14434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 </a:t>
          </a:r>
        </a:p>
        <a:p>
          <a:pPr marL="114300" lvl="1" indent="-114300" algn="l" defTabSz="622300">
            <a:lnSpc>
              <a:spcPct val="90000"/>
            </a:lnSpc>
            <a:spcBef>
              <a:spcPct val="0"/>
            </a:spcBef>
            <a:spcAft>
              <a:spcPct val="15000"/>
            </a:spcAft>
            <a:buChar char="•"/>
          </a:pPr>
          <a:r>
            <a:rPr lang="en-US" sz="1400" kern="1200" dirty="0"/>
            <a:t>Age-specific</a:t>
          </a:r>
        </a:p>
      </dsp:txBody>
      <dsp:txXfrm>
        <a:off x="119209" y="586380"/>
        <a:ext cx="1672758" cy="1067693"/>
      </dsp:txXfrm>
    </dsp:sp>
    <dsp:sp modelId="{BED764C3-B2F1-4945-9987-82534E617405}">
      <dsp:nvSpPr>
        <dsp:cNvPr id="0" name=""/>
        <dsp:cNvSpPr/>
      </dsp:nvSpPr>
      <dsp:spPr>
        <a:xfrm>
          <a:off x="906588" y="523392"/>
          <a:ext cx="2265141" cy="2265141"/>
        </a:xfrm>
        <a:prstGeom prst="leftCircularArrow">
          <a:avLst>
            <a:gd name="adj1" fmla="val 3997"/>
            <a:gd name="adj2" fmla="val 501904"/>
            <a:gd name="adj3" fmla="val 2277415"/>
            <a:gd name="adj4" fmla="val 9024489"/>
            <a:gd name="adj5" fmla="val 466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D04E1-E2EF-2C43-95D5-34CEE192048B}">
      <dsp:nvSpPr>
        <dsp:cNvPr id="0" name=""/>
        <dsp:cNvSpPr/>
      </dsp:nvSpPr>
      <dsp:spPr>
        <a:xfrm>
          <a:off x="466733" y="1631653"/>
          <a:ext cx="1345744" cy="5351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Young Children</a:t>
          </a:r>
        </a:p>
      </dsp:txBody>
      <dsp:txXfrm>
        <a:off x="482407" y="1647327"/>
        <a:ext cx="1314396" cy="503810"/>
      </dsp:txXfrm>
    </dsp:sp>
    <dsp:sp modelId="{4F4545E9-C735-4F45-B793-95517853D2F2}">
      <dsp:nvSpPr>
        <dsp:cNvPr id="0" name=""/>
        <dsp:cNvSpPr/>
      </dsp:nvSpPr>
      <dsp:spPr>
        <a:xfrm>
          <a:off x="2311927" y="551771"/>
          <a:ext cx="1909621" cy="14434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2345145" y="894297"/>
        <a:ext cx="1843185" cy="1067693"/>
      </dsp:txXfrm>
    </dsp:sp>
    <dsp:sp modelId="{B53384E2-30F9-F540-AE15-A0F90FF0A4E7}">
      <dsp:nvSpPr>
        <dsp:cNvPr id="0" name=""/>
        <dsp:cNvSpPr/>
      </dsp:nvSpPr>
      <dsp:spPr>
        <a:xfrm>
          <a:off x="3209290" y="-272937"/>
          <a:ext cx="2394650" cy="2394650"/>
        </a:xfrm>
        <a:prstGeom prst="circularArrow">
          <a:avLst>
            <a:gd name="adj1" fmla="val 3781"/>
            <a:gd name="adj2" fmla="val 472290"/>
            <a:gd name="adj3" fmla="val 19352206"/>
            <a:gd name="adj4" fmla="val 12575517"/>
            <a:gd name="adj5" fmla="val 441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04CC535-CD3C-3443-8F82-568F1FA60F85}">
      <dsp:nvSpPr>
        <dsp:cNvPr id="0" name=""/>
        <dsp:cNvSpPr/>
      </dsp:nvSpPr>
      <dsp:spPr>
        <a:xfrm>
          <a:off x="2777882" y="381560"/>
          <a:ext cx="1345744" cy="53515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Older Children</a:t>
          </a:r>
        </a:p>
      </dsp:txBody>
      <dsp:txXfrm>
        <a:off x="2793556" y="397234"/>
        <a:ext cx="1314396" cy="503810"/>
      </dsp:txXfrm>
    </dsp:sp>
    <dsp:sp modelId="{F0A6CBC8-DA43-294E-ADC8-05B595A90532}">
      <dsp:nvSpPr>
        <dsp:cNvPr id="0" name=""/>
        <dsp:cNvSpPr/>
      </dsp:nvSpPr>
      <dsp:spPr>
        <a:xfrm>
          <a:off x="4652688" y="553671"/>
          <a:ext cx="1739194" cy="14424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4685882" y="586865"/>
        <a:ext cx="1672806" cy="1066936"/>
      </dsp:txXfrm>
    </dsp:sp>
    <dsp:sp modelId="{5A246202-A550-494C-A654-F20907B3375E}">
      <dsp:nvSpPr>
        <dsp:cNvPr id="0" name=""/>
        <dsp:cNvSpPr/>
      </dsp:nvSpPr>
      <dsp:spPr>
        <a:xfrm>
          <a:off x="5482430" y="628018"/>
          <a:ext cx="2125082" cy="2125082"/>
        </a:xfrm>
        <a:prstGeom prst="leftCircularArrow">
          <a:avLst>
            <a:gd name="adj1" fmla="val 4261"/>
            <a:gd name="adj2" fmla="val 538420"/>
            <a:gd name="adj3" fmla="val 2314006"/>
            <a:gd name="adj4" fmla="val 9024565"/>
            <a:gd name="adj5" fmla="val 497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4EF30B0E-8F40-FB4E-8D5E-CE778710B4C8}">
      <dsp:nvSpPr>
        <dsp:cNvPr id="0" name=""/>
        <dsp:cNvSpPr/>
      </dsp:nvSpPr>
      <dsp:spPr>
        <a:xfrm>
          <a:off x="5033430" y="1631649"/>
          <a:ext cx="1345744" cy="53515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Young Adolescents </a:t>
          </a:r>
        </a:p>
      </dsp:txBody>
      <dsp:txXfrm>
        <a:off x="5049104" y="1647323"/>
        <a:ext cx="1314396" cy="503810"/>
      </dsp:txXfrm>
    </dsp:sp>
    <dsp:sp modelId="{FC63F893-807D-7D49-9C23-B768F1A0EC27}">
      <dsp:nvSpPr>
        <dsp:cNvPr id="0" name=""/>
        <dsp:cNvSpPr/>
      </dsp:nvSpPr>
      <dsp:spPr>
        <a:xfrm>
          <a:off x="6842046" y="547068"/>
          <a:ext cx="1739194" cy="145277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6875478" y="891809"/>
        <a:ext cx="1672330" cy="1074604"/>
      </dsp:txXfrm>
    </dsp:sp>
    <dsp:sp modelId="{482BB67F-6A11-7B47-9E59-7C46CF0DE255}">
      <dsp:nvSpPr>
        <dsp:cNvPr id="0" name=""/>
        <dsp:cNvSpPr/>
      </dsp:nvSpPr>
      <dsp:spPr>
        <a:xfrm>
          <a:off x="7259366" y="381526"/>
          <a:ext cx="1345744" cy="5351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Older Adolescents  </a:t>
          </a:r>
        </a:p>
      </dsp:txBody>
      <dsp:txXfrm>
        <a:off x="7275040" y="397200"/>
        <a:ext cx="1314396" cy="5038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6F20D-C3B3-E648-84D2-AB1EA3C77ADE}">
      <dsp:nvSpPr>
        <dsp:cNvPr id="0" name=""/>
        <dsp:cNvSpPr/>
      </dsp:nvSpPr>
      <dsp:spPr>
        <a:xfrm>
          <a:off x="15656" y="716829"/>
          <a:ext cx="1670044" cy="13774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33A9FA-71A0-F34B-8763-09ED3D9427C0}">
      <dsp:nvSpPr>
        <dsp:cNvPr id="0" name=""/>
        <dsp:cNvSpPr/>
      </dsp:nvSpPr>
      <dsp:spPr>
        <a:xfrm>
          <a:off x="905230" y="869094"/>
          <a:ext cx="2101454" cy="2101454"/>
        </a:xfrm>
        <a:prstGeom prst="leftCircularArrow">
          <a:avLst>
            <a:gd name="adj1" fmla="val 4382"/>
            <a:gd name="adj2" fmla="val 555352"/>
            <a:gd name="adj3" fmla="val 2330863"/>
            <a:gd name="adj4" fmla="val 9024489"/>
            <a:gd name="adj5" fmla="val 511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F03AC2-2A1D-D64F-ABF6-8FB6B09AD1BF}">
      <dsp:nvSpPr>
        <dsp:cNvPr id="0" name=""/>
        <dsp:cNvSpPr/>
      </dsp:nvSpPr>
      <dsp:spPr>
        <a:xfrm>
          <a:off x="386777" y="1799101"/>
          <a:ext cx="1484483" cy="59033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Young Adults</a:t>
          </a:r>
        </a:p>
      </dsp:txBody>
      <dsp:txXfrm>
        <a:off x="404067" y="1816391"/>
        <a:ext cx="1449903" cy="555750"/>
      </dsp:txXfrm>
    </dsp:sp>
    <dsp:sp modelId="{111AC032-8FBE-B744-B967-9ABA48C4C1A9}">
      <dsp:nvSpPr>
        <dsp:cNvPr id="0" name=""/>
        <dsp:cNvSpPr/>
      </dsp:nvSpPr>
      <dsp:spPr>
        <a:xfrm>
          <a:off x="2309716" y="716829"/>
          <a:ext cx="1670044" cy="13774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280A86-3DDA-5842-9D3F-4DD4E90A60EA}">
      <dsp:nvSpPr>
        <dsp:cNvPr id="0" name=""/>
        <dsp:cNvSpPr/>
      </dsp:nvSpPr>
      <dsp:spPr>
        <a:xfrm>
          <a:off x="3185372" y="-213460"/>
          <a:ext cx="2314848" cy="2314848"/>
        </a:xfrm>
        <a:prstGeom prst="circularArrow">
          <a:avLst>
            <a:gd name="adj1" fmla="val 3978"/>
            <a:gd name="adj2" fmla="val 499224"/>
            <a:gd name="adj3" fmla="val 19325265"/>
            <a:gd name="adj4" fmla="val 12575511"/>
            <a:gd name="adj5" fmla="val 4641"/>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464B490D-9AD0-E343-9AB9-FC49DB7D1654}">
      <dsp:nvSpPr>
        <dsp:cNvPr id="0" name=""/>
        <dsp:cNvSpPr/>
      </dsp:nvSpPr>
      <dsp:spPr>
        <a:xfrm>
          <a:off x="2680837" y="421664"/>
          <a:ext cx="1484483" cy="59033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Midlife Adults</a:t>
          </a:r>
        </a:p>
      </dsp:txBody>
      <dsp:txXfrm>
        <a:off x="2698127" y="438954"/>
        <a:ext cx="1449903" cy="555750"/>
      </dsp:txXfrm>
    </dsp:sp>
    <dsp:sp modelId="{AB8345CE-A4A4-A443-BAFC-77234E9C45F1}">
      <dsp:nvSpPr>
        <dsp:cNvPr id="0" name=""/>
        <dsp:cNvSpPr/>
      </dsp:nvSpPr>
      <dsp:spPr>
        <a:xfrm>
          <a:off x="4603775" y="716829"/>
          <a:ext cx="1670044" cy="137743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A911B8-35CA-374C-A8D4-B459D17560A5}">
      <dsp:nvSpPr>
        <dsp:cNvPr id="0" name=""/>
        <dsp:cNvSpPr/>
      </dsp:nvSpPr>
      <dsp:spPr>
        <a:xfrm>
          <a:off x="5493348" y="869094"/>
          <a:ext cx="2101454" cy="2101454"/>
        </a:xfrm>
        <a:prstGeom prst="leftCircularArrow">
          <a:avLst>
            <a:gd name="adj1" fmla="val 4382"/>
            <a:gd name="adj2" fmla="val 555352"/>
            <a:gd name="adj3" fmla="val 2330863"/>
            <a:gd name="adj4" fmla="val 9024489"/>
            <a:gd name="adj5" fmla="val 511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4CE61C-20A6-AC40-8894-4A56F94D0096}">
      <dsp:nvSpPr>
        <dsp:cNvPr id="0" name=""/>
        <dsp:cNvSpPr/>
      </dsp:nvSpPr>
      <dsp:spPr>
        <a:xfrm>
          <a:off x="4974896" y="1799101"/>
          <a:ext cx="1484483" cy="5903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Mature Adults</a:t>
          </a:r>
        </a:p>
      </dsp:txBody>
      <dsp:txXfrm>
        <a:off x="4992186" y="1816391"/>
        <a:ext cx="1449903" cy="555750"/>
      </dsp:txXfrm>
    </dsp:sp>
    <dsp:sp modelId="{82E4E735-B758-B14B-BF84-FDFC91699A64}">
      <dsp:nvSpPr>
        <dsp:cNvPr id="0" name=""/>
        <dsp:cNvSpPr/>
      </dsp:nvSpPr>
      <dsp:spPr>
        <a:xfrm>
          <a:off x="6897834" y="716829"/>
          <a:ext cx="1670044" cy="137743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1CA347-0D2A-394C-A65F-BADE09D35CCA}">
      <dsp:nvSpPr>
        <dsp:cNvPr id="0" name=""/>
        <dsp:cNvSpPr/>
      </dsp:nvSpPr>
      <dsp:spPr>
        <a:xfrm>
          <a:off x="7268955" y="421664"/>
          <a:ext cx="1484483" cy="59033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Older Adults </a:t>
          </a:r>
        </a:p>
      </dsp:txBody>
      <dsp:txXfrm>
        <a:off x="7286245" y="438954"/>
        <a:ext cx="1449903" cy="5557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Gifts &amp; Talents</a:t>
          </a:r>
        </a:p>
      </dsp:txBody>
      <dsp:txXfrm>
        <a:off x="2430982" y="541276"/>
        <a:ext cx="967614" cy="9676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188923"/>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526848" y="717781"/>
        <a:ext cx="1327541" cy="269825"/>
      </dsp:txXfrm>
    </dsp:sp>
    <dsp:sp modelId="{40FDBE1B-2331-204A-8D75-D2A16163496D}">
      <dsp:nvSpPr>
        <dsp:cNvPr id="0" name=""/>
        <dsp:cNvSpPr/>
      </dsp:nvSpPr>
      <dsp:spPr>
        <a:xfrm>
          <a:off x="271835"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Children</a:t>
          </a:r>
        </a:p>
        <a:p>
          <a:pPr marL="0" lvl="0" indent="0" algn="l" defTabSz="933450">
            <a:lnSpc>
              <a:spcPct val="90000"/>
            </a:lnSpc>
            <a:spcBef>
              <a:spcPct val="0"/>
            </a:spcBef>
            <a:spcAft>
              <a:spcPct val="35000"/>
            </a:spcAft>
            <a:buNone/>
          </a:pPr>
          <a:r>
            <a:rPr lang="en-US" sz="2100" kern="1200" dirty="0"/>
            <a:t>0-5</a:t>
          </a:r>
        </a:p>
        <a:p>
          <a:pPr marL="0" lvl="0" indent="0" algn="l" defTabSz="933450">
            <a:lnSpc>
              <a:spcPct val="90000"/>
            </a:lnSpc>
            <a:spcBef>
              <a:spcPct val="0"/>
            </a:spcBef>
            <a:spcAft>
              <a:spcPct val="35000"/>
            </a:spcAft>
            <a:buNone/>
          </a:pPr>
          <a:r>
            <a:rPr lang="en-US" sz="2100" kern="1200" dirty="0"/>
            <a:t>6-10</a:t>
          </a:r>
        </a:p>
        <a:p>
          <a:pPr marL="0" lvl="0" indent="0" algn="l" defTabSz="933450">
            <a:lnSpc>
              <a:spcPct val="90000"/>
            </a:lnSpc>
            <a:spcBef>
              <a:spcPct val="0"/>
            </a:spcBef>
            <a:spcAft>
              <a:spcPct val="35000"/>
            </a:spcAft>
            <a:buNone/>
          </a:pPr>
          <a:endParaRPr lang="en-US" sz="2100" kern="1200" dirty="0"/>
        </a:p>
      </dsp:txBody>
      <dsp:txXfrm>
        <a:off x="271835" y="188923"/>
        <a:ext cx="1005100" cy="1618953"/>
      </dsp:txXfrm>
    </dsp:sp>
    <dsp:sp modelId="{1A5AF66C-9AD5-3244-88E4-9B2F310D4A26}">
      <dsp:nvSpPr>
        <dsp:cNvPr id="0" name=""/>
        <dsp:cNvSpPr/>
      </dsp:nvSpPr>
      <dsp:spPr>
        <a:xfrm>
          <a:off x="1398356" y="188923"/>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869498" y="717781"/>
        <a:ext cx="1327541" cy="269825"/>
      </dsp:txXfrm>
    </dsp:sp>
    <dsp:sp modelId="{678DB1A9-D3FF-3E4F-8E27-D5BC8E281C3B}">
      <dsp:nvSpPr>
        <dsp:cNvPr id="0" name=""/>
        <dsp:cNvSpPr/>
      </dsp:nvSpPr>
      <dsp:spPr>
        <a:xfrm rot="5400000">
          <a:off x="1286100" y="1476095"/>
          <a:ext cx="238003"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Teens</a:t>
          </a:r>
        </a:p>
        <a:p>
          <a:pPr marL="0" lvl="0" indent="0" algn="l" defTabSz="933450">
            <a:lnSpc>
              <a:spcPct val="90000"/>
            </a:lnSpc>
            <a:spcBef>
              <a:spcPct val="0"/>
            </a:spcBef>
            <a:spcAft>
              <a:spcPct val="35000"/>
            </a:spcAft>
            <a:buNone/>
          </a:pPr>
          <a:r>
            <a:rPr lang="en-US" sz="2100" kern="1200" dirty="0"/>
            <a:t>11-14</a:t>
          </a:r>
        </a:p>
        <a:p>
          <a:pPr marL="0" lvl="0" indent="0" algn="l" defTabSz="933450">
            <a:lnSpc>
              <a:spcPct val="90000"/>
            </a:lnSpc>
            <a:spcBef>
              <a:spcPct val="0"/>
            </a:spcBef>
            <a:spcAft>
              <a:spcPct val="35000"/>
            </a:spcAft>
            <a:buNone/>
          </a:pPr>
          <a:r>
            <a:rPr lang="en-US" sz="2100" kern="1200" dirty="0"/>
            <a:t>14-18</a:t>
          </a:r>
        </a:p>
      </dsp:txBody>
      <dsp:txXfrm>
        <a:off x="1668182" y="188923"/>
        <a:ext cx="1005100" cy="1618953"/>
      </dsp:txXfrm>
    </dsp:sp>
    <dsp:sp modelId="{019589BD-0229-EB4C-8779-FA51FFF861FD}">
      <dsp:nvSpPr>
        <dsp:cNvPr id="0" name=""/>
        <dsp:cNvSpPr/>
      </dsp:nvSpPr>
      <dsp:spPr>
        <a:xfrm>
          <a:off x="2794704" y="188923"/>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265846" y="717781"/>
        <a:ext cx="1327541" cy="269825"/>
      </dsp:txXfrm>
    </dsp:sp>
    <dsp:sp modelId="{4CD0B0D5-CA21-2242-B665-7ADB4DC37A88}">
      <dsp:nvSpPr>
        <dsp:cNvPr id="0" name=""/>
        <dsp:cNvSpPr/>
      </dsp:nvSpPr>
      <dsp:spPr>
        <a:xfrm rot="5400000">
          <a:off x="2682447" y="1476095"/>
          <a:ext cx="238003"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Young Adults</a:t>
          </a:r>
        </a:p>
        <a:p>
          <a:pPr marL="0" lvl="0" indent="0" algn="l" defTabSz="933450">
            <a:lnSpc>
              <a:spcPct val="90000"/>
            </a:lnSpc>
            <a:spcBef>
              <a:spcPct val="0"/>
            </a:spcBef>
            <a:spcAft>
              <a:spcPct val="35000"/>
            </a:spcAft>
            <a:buNone/>
          </a:pPr>
          <a:r>
            <a:rPr lang="en-US" sz="2100" kern="1200" dirty="0"/>
            <a:t>20s-30s</a:t>
          </a:r>
        </a:p>
      </dsp:txBody>
      <dsp:txXfrm>
        <a:off x="3064529" y="188923"/>
        <a:ext cx="1005100" cy="1618953"/>
      </dsp:txXfrm>
    </dsp:sp>
    <dsp:sp modelId="{27D58A6D-4378-7548-A9AA-8B160E927B32}">
      <dsp:nvSpPr>
        <dsp:cNvPr id="0" name=""/>
        <dsp:cNvSpPr/>
      </dsp:nvSpPr>
      <dsp:spPr>
        <a:xfrm>
          <a:off x="4191051" y="188923"/>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662193" y="717781"/>
        <a:ext cx="1327541" cy="269825"/>
      </dsp:txXfrm>
    </dsp:sp>
    <dsp:sp modelId="{B50DBBD4-1DD0-EE4D-8BC5-D7276EC7E573}">
      <dsp:nvSpPr>
        <dsp:cNvPr id="0" name=""/>
        <dsp:cNvSpPr/>
      </dsp:nvSpPr>
      <dsp:spPr>
        <a:xfrm rot="5400000">
          <a:off x="4078795" y="1476095"/>
          <a:ext cx="238003"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Midlife Adults</a:t>
          </a:r>
        </a:p>
        <a:p>
          <a:pPr marL="0" lvl="0" indent="0" algn="l" defTabSz="933450">
            <a:lnSpc>
              <a:spcPct val="90000"/>
            </a:lnSpc>
            <a:spcBef>
              <a:spcPct val="0"/>
            </a:spcBef>
            <a:spcAft>
              <a:spcPct val="35000"/>
            </a:spcAft>
            <a:buNone/>
          </a:pPr>
          <a:r>
            <a:rPr lang="en-US" sz="2100" kern="1200" dirty="0"/>
            <a:t>40s-50s</a:t>
          </a:r>
        </a:p>
      </dsp:txBody>
      <dsp:txXfrm>
        <a:off x="4460877" y="188923"/>
        <a:ext cx="1005100" cy="1618953"/>
      </dsp:txXfrm>
    </dsp:sp>
    <dsp:sp modelId="{C4F93513-458F-2C45-A9A8-41A061C7BC63}">
      <dsp:nvSpPr>
        <dsp:cNvPr id="0" name=""/>
        <dsp:cNvSpPr/>
      </dsp:nvSpPr>
      <dsp:spPr>
        <a:xfrm>
          <a:off x="5587399" y="188923"/>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058541" y="717781"/>
        <a:ext cx="1327541" cy="269825"/>
      </dsp:txXfrm>
    </dsp:sp>
    <dsp:sp modelId="{B590D35C-4EF8-F847-8D43-3164A8C3178F}">
      <dsp:nvSpPr>
        <dsp:cNvPr id="0" name=""/>
        <dsp:cNvSpPr/>
      </dsp:nvSpPr>
      <dsp:spPr>
        <a:xfrm rot="5400000">
          <a:off x="5475142" y="1476095"/>
          <a:ext cx="238003"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Mature Adults</a:t>
          </a:r>
        </a:p>
        <a:p>
          <a:pPr marL="0" lvl="0" indent="0" algn="l" defTabSz="933450">
            <a:lnSpc>
              <a:spcPct val="90000"/>
            </a:lnSpc>
            <a:spcBef>
              <a:spcPct val="0"/>
            </a:spcBef>
            <a:spcAft>
              <a:spcPct val="35000"/>
            </a:spcAft>
            <a:buNone/>
          </a:pPr>
          <a:r>
            <a:rPr lang="en-US" sz="2100" kern="1200" dirty="0"/>
            <a:t>60s-70s</a:t>
          </a:r>
        </a:p>
      </dsp:txBody>
      <dsp:txXfrm>
        <a:off x="5857224" y="188923"/>
        <a:ext cx="1005100" cy="1618953"/>
      </dsp:txXfrm>
    </dsp:sp>
    <dsp:sp modelId="{3CA3A4F8-0613-FA4F-9080-3C856BB9F95F}">
      <dsp:nvSpPr>
        <dsp:cNvPr id="0" name=""/>
        <dsp:cNvSpPr/>
      </dsp:nvSpPr>
      <dsp:spPr>
        <a:xfrm>
          <a:off x="6983746" y="188923"/>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454888" y="717781"/>
        <a:ext cx="1327541" cy="269825"/>
      </dsp:txXfrm>
    </dsp:sp>
    <dsp:sp modelId="{EC024290-AC82-6041-BE47-3C8F30800A70}">
      <dsp:nvSpPr>
        <dsp:cNvPr id="0" name=""/>
        <dsp:cNvSpPr/>
      </dsp:nvSpPr>
      <dsp:spPr>
        <a:xfrm rot="5400000">
          <a:off x="6871490" y="1476095"/>
          <a:ext cx="238003"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Older Adults</a:t>
          </a:r>
        </a:p>
        <a:p>
          <a:pPr marL="0" lvl="0" indent="0" algn="l" defTabSz="933450">
            <a:lnSpc>
              <a:spcPct val="90000"/>
            </a:lnSpc>
            <a:spcBef>
              <a:spcPct val="0"/>
            </a:spcBef>
            <a:spcAft>
              <a:spcPct val="35000"/>
            </a:spcAft>
            <a:buNone/>
          </a:pPr>
          <a:r>
            <a:rPr lang="en-US" sz="2100" kern="1200" dirty="0"/>
            <a:t>80+</a:t>
          </a:r>
        </a:p>
      </dsp:txBody>
      <dsp:txXfrm>
        <a:off x="7253572" y="188923"/>
        <a:ext cx="1005100" cy="16189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B3DC-5681-2043-8E15-4D0068F41C72}">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883C4-0537-D74D-B2F1-0A6BCA237D67}">
      <dsp:nvSpPr>
        <dsp:cNvPr id="0" name=""/>
        <dsp:cNvSpPr/>
      </dsp:nvSpPr>
      <dsp:spPr>
        <a:xfrm>
          <a:off x="0" y="53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rPr>
            <a:t>Jesus</a:t>
          </a:r>
        </a:p>
      </dsp:txBody>
      <dsp:txXfrm>
        <a:off x="0" y="531"/>
        <a:ext cx="1577340" cy="870055"/>
      </dsp:txXfrm>
    </dsp:sp>
    <dsp:sp modelId="{EEE44973-FEBB-6B41-92BE-7DDC0BE5C556}">
      <dsp:nvSpPr>
        <dsp:cNvPr id="0" name=""/>
        <dsp:cNvSpPr/>
      </dsp:nvSpPr>
      <dsp:spPr>
        <a:xfrm>
          <a:off x="1695640" y="4004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Developing and sustaining a personal relationship and commitment to Jesus Christ </a:t>
          </a:r>
        </a:p>
      </dsp:txBody>
      <dsp:txXfrm>
        <a:off x="1695640" y="40040"/>
        <a:ext cx="6191059" cy="790186"/>
      </dsp:txXfrm>
    </dsp:sp>
    <dsp:sp modelId="{0F84DD78-C108-D54C-8145-7D308F16446D}">
      <dsp:nvSpPr>
        <dsp:cNvPr id="0" name=""/>
        <dsp:cNvSpPr/>
      </dsp:nvSpPr>
      <dsp:spPr>
        <a:xfrm>
          <a:off x="1577340" y="83022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42E41D-2409-9643-91BB-BFF5A36D6F04}">
      <dsp:nvSpPr>
        <dsp:cNvPr id="0" name=""/>
        <dsp:cNvSpPr/>
      </dsp:nvSpPr>
      <dsp:spPr>
        <a:xfrm>
          <a:off x="0" y="87058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9978E-B49C-534A-A316-1D9A9D5DBC2B}">
      <dsp:nvSpPr>
        <dsp:cNvPr id="0" name=""/>
        <dsp:cNvSpPr/>
      </dsp:nvSpPr>
      <dsp:spPr>
        <a:xfrm>
          <a:off x="0" y="87058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Discipleship</a:t>
          </a:r>
        </a:p>
      </dsp:txBody>
      <dsp:txXfrm>
        <a:off x="0" y="870586"/>
        <a:ext cx="1577340" cy="870055"/>
      </dsp:txXfrm>
    </dsp:sp>
    <dsp:sp modelId="{98E7D9FF-17F1-D841-B1C2-94642A3D9CC5}">
      <dsp:nvSpPr>
        <dsp:cNvPr id="0" name=""/>
        <dsp:cNvSpPr/>
      </dsp:nvSpPr>
      <dsp:spPr>
        <a:xfrm>
          <a:off x="1695640" y="91009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Living as a disciple of Jesus Christ and making the Christian faith a way of life </a:t>
          </a:r>
        </a:p>
      </dsp:txBody>
      <dsp:txXfrm>
        <a:off x="1695640" y="910095"/>
        <a:ext cx="6191059" cy="790186"/>
      </dsp:txXfrm>
    </dsp:sp>
    <dsp:sp modelId="{36155E5D-4DA9-6141-99B6-B77FD98D97B7}">
      <dsp:nvSpPr>
        <dsp:cNvPr id="0" name=""/>
        <dsp:cNvSpPr/>
      </dsp:nvSpPr>
      <dsp:spPr>
        <a:xfrm>
          <a:off x="1577340" y="170028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DFD97-1646-BF45-B10B-0685D6CD277B}">
      <dsp:nvSpPr>
        <dsp:cNvPr id="0" name=""/>
        <dsp:cNvSpPr/>
      </dsp:nvSpPr>
      <dsp:spPr>
        <a:xfrm>
          <a:off x="0" y="174064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A05169-FC5A-C04D-ADC5-BC2FBAEE5BB2}">
      <dsp:nvSpPr>
        <dsp:cNvPr id="0" name=""/>
        <dsp:cNvSpPr/>
      </dsp:nvSpPr>
      <dsp:spPr>
        <a:xfrm>
          <a:off x="0" y="174064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Bible</a:t>
          </a:r>
        </a:p>
      </dsp:txBody>
      <dsp:txXfrm>
        <a:off x="0" y="1740641"/>
        <a:ext cx="1577340" cy="870055"/>
      </dsp:txXfrm>
    </dsp:sp>
    <dsp:sp modelId="{26642AA5-4182-A841-8256-85BD104941D4}">
      <dsp:nvSpPr>
        <dsp:cNvPr id="0" name=""/>
        <dsp:cNvSpPr/>
      </dsp:nvSpPr>
      <dsp:spPr>
        <a:xfrm>
          <a:off x="1695640" y="178015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Reading and studying the Bible—its message, meaning, and application to life today</a:t>
          </a:r>
        </a:p>
      </dsp:txBody>
      <dsp:txXfrm>
        <a:off x="1695640" y="1780150"/>
        <a:ext cx="6191059" cy="790186"/>
      </dsp:txXfrm>
    </dsp:sp>
    <dsp:sp modelId="{5585F6F7-5D2D-3E42-9EE0-98A511A3E90D}">
      <dsp:nvSpPr>
        <dsp:cNvPr id="0" name=""/>
        <dsp:cNvSpPr/>
      </dsp:nvSpPr>
      <dsp:spPr>
        <a:xfrm>
          <a:off x="1577340" y="257033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F67699-D03B-1648-93D1-052E6267402C}">
      <dsp:nvSpPr>
        <dsp:cNvPr id="0" name=""/>
        <dsp:cNvSpPr/>
      </dsp:nvSpPr>
      <dsp:spPr>
        <a:xfrm>
          <a:off x="0" y="261069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61625-8F5A-C747-B7BF-EB0946342F4C}">
      <dsp:nvSpPr>
        <dsp:cNvPr id="0" name=""/>
        <dsp:cNvSpPr/>
      </dsp:nvSpPr>
      <dsp:spPr>
        <a:xfrm>
          <a:off x="0" y="261069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Teachings</a:t>
          </a:r>
        </a:p>
      </dsp:txBody>
      <dsp:txXfrm>
        <a:off x="0" y="2610696"/>
        <a:ext cx="1577340" cy="870055"/>
      </dsp:txXfrm>
    </dsp:sp>
    <dsp:sp modelId="{F58E7E25-B560-FC46-B192-4439B33D787E}">
      <dsp:nvSpPr>
        <dsp:cNvPr id="0" name=""/>
        <dsp:cNvSpPr/>
      </dsp:nvSpPr>
      <dsp:spPr>
        <a:xfrm>
          <a:off x="1695640" y="265020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Learning the Christian story and foundational teachings of the Catholic faith and integrating its meaning into one’s life</a:t>
          </a:r>
        </a:p>
      </dsp:txBody>
      <dsp:txXfrm>
        <a:off x="1695640" y="2650205"/>
        <a:ext cx="6191059" cy="790186"/>
      </dsp:txXfrm>
    </dsp:sp>
    <dsp:sp modelId="{772477BF-4B1E-B249-8638-D68974EBD80F}">
      <dsp:nvSpPr>
        <dsp:cNvPr id="0" name=""/>
        <dsp:cNvSpPr/>
      </dsp:nvSpPr>
      <dsp:spPr>
        <a:xfrm>
          <a:off x="1577340" y="344039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6D37CB-60D6-224B-9BE1-9822AD4E05AA}">
      <dsp:nvSpPr>
        <dsp:cNvPr id="0" name=""/>
        <dsp:cNvSpPr/>
      </dsp:nvSpPr>
      <dsp:spPr>
        <a:xfrm>
          <a:off x="0" y="348075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BDE8-3910-0440-B241-406657783FB2}">
      <dsp:nvSpPr>
        <dsp:cNvPr id="0" name=""/>
        <dsp:cNvSpPr/>
      </dsp:nvSpPr>
      <dsp:spPr>
        <a:xfrm>
          <a:off x="0" y="348075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Praying</a:t>
          </a:r>
        </a:p>
      </dsp:txBody>
      <dsp:txXfrm>
        <a:off x="0" y="3480751"/>
        <a:ext cx="1577340" cy="870055"/>
      </dsp:txXfrm>
    </dsp:sp>
    <dsp:sp modelId="{6855063E-4EBC-3947-9DD0-2C61E4CE21D8}">
      <dsp:nvSpPr>
        <dsp:cNvPr id="0" name=""/>
        <dsp:cNvSpPr/>
      </dsp:nvSpPr>
      <dsp:spPr>
        <a:xfrm>
          <a:off x="1695640" y="3520261"/>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Praying—together and by ourselves—and seeking spiritual growth through spiritual disciplines</a:t>
          </a:r>
        </a:p>
      </dsp:txBody>
      <dsp:txXfrm>
        <a:off x="1695640" y="3520261"/>
        <a:ext cx="6191059" cy="790186"/>
      </dsp:txXfrm>
    </dsp:sp>
    <dsp:sp modelId="{7A32A1C3-941B-3440-B68D-4518EA2B2885}">
      <dsp:nvSpPr>
        <dsp:cNvPr id="0" name=""/>
        <dsp:cNvSpPr/>
      </dsp:nvSpPr>
      <dsp:spPr>
        <a:xfrm>
          <a:off x="1577340" y="431044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D730D-D2D2-B846-B38B-0BD05DEC048A}">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4120B-1A81-8D4F-A2F8-D1204F0F2491}">
      <dsp:nvSpPr>
        <dsp:cNvPr id="0" name=""/>
        <dsp:cNvSpPr/>
      </dsp:nvSpPr>
      <dsp:spPr>
        <a:xfrm>
          <a:off x="0" y="53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rPr>
            <a:t>Morality</a:t>
          </a:r>
        </a:p>
      </dsp:txBody>
      <dsp:txXfrm>
        <a:off x="0" y="531"/>
        <a:ext cx="1577340" cy="870055"/>
      </dsp:txXfrm>
    </dsp:sp>
    <dsp:sp modelId="{A98444D5-A1E8-744A-BA26-0E80EC6ECC83}">
      <dsp:nvSpPr>
        <dsp:cNvPr id="0" name=""/>
        <dsp:cNvSpPr/>
      </dsp:nvSpPr>
      <dsp:spPr>
        <a:xfrm>
          <a:off x="1695640" y="4004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Living with moral integrity guided by Christian ethics and values</a:t>
          </a:r>
        </a:p>
      </dsp:txBody>
      <dsp:txXfrm>
        <a:off x="1695640" y="40040"/>
        <a:ext cx="6191059" cy="790186"/>
      </dsp:txXfrm>
    </dsp:sp>
    <dsp:sp modelId="{21BEEF99-9488-8D47-8663-7A4CA05FD664}">
      <dsp:nvSpPr>
        <dsp:cNvPr id="0" name=""/>
        <dsp:cNvSpPr/>
      </dsp:nvSpPr>
      <dsp:spPr>
        <a:xfrm>
          <a:off x="1577340" y="83022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1CB507-1625-A84E-BC95-F21847167FB7}">
      <dsp:nvSpPr>
        <dsp:cNvPr id="0" name=""/>
        <dsp:cNvSpPr/>
      </dsp:nvSpPr>
      <dsp:spPr>
        <a:xfrm>
          <a:off x="0" y="870586"/>
          <a:ext cx="788670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38D68-CAAD-5B42-AEB4-3E4B49FA1102}">
      <dsp:nvSpPr>
        <dsp:cNvPr id="0" name=""/>
        <dsp:cNvSpPr/>
      </dsp:nvSpPr>
      <dsp:spPr>
        <a:xfrm>
          <a:off x="0" y="87058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Serve, Justice</a:t>
          </a:r>
        </a:p>
      </dsp:txBody>
      <dsp:txXfrm>
        <a:off x="0" y="870586"/>
        <a:ext cx="1577340" cy="870055"/>
      </dsp:txXfrm>
    </dsp:sp>
    <dsp:sp modelId="{A52B36D4-E9A2-8648-A972-EE37BDF67F23}">
      <dsp:nvSpPr>
        <dsp:cNvPr id="0" name=""/>
        <dsp:cNvSpPr/>
      </dsp:nvSpPr>
      <dsp:spPr>
        <a:xfrm>
          <a:off x="1695640" y="91009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Living the Christian mission in the world—serving those in need, caring for God’s creation, and acting and advocating for justice and peace.</a:t>
          </a:r>
        </a:p>
      </dsp:txBody>
      <dsp:txXfrm>
        <a:off x="1695640" y="910095"/>
        <a:ext cx="6191059" cy="790186"/>
      </dsp:txXfrm>
    </dsp:sp>
    <dsp:sp modelId="{CD85F341-4E07-3B4F-81A5-3E4AE8A92262}">
      <dsp:nvSpPr>
        <dsp:cNvPr id="0" name=""/>
        <dsp:cNvSpPr/>
      </dsp:nvSpPr>
      <dsp:spPr>
        <a:xfrm>
          <a:off x="1577340" y="170028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7F6934-52C5-7C40-AB2F-2478741D601B}">
      <dsp:nvSpPr>
        <dsp:cNvPr id="0" name=""/>
        <dsp:cNvSpPr/>
      </dsp:nvSpPr>
      <dsp:spPr>
        <a:xfrm>
          <a:off x="0" y="1740641"/>
          <a:ext cx="78867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CE7B7-205E-4848-8C96-A8818BA6E11D}">
      <dsp:nvSpPr>
        <dsp:cNvPr id="0" name=""/>
        <dsp:cNvSpPr/>
      </dsp:nvSpPr>
      <dsp:spPr>
        <a:xfrm>
          <a:off x="0" y="174064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Worship</a:t>
          </a:r>
        </a:p>
      </dsp:txBody>
      <dsp:txXfrm>
        <a:off x="0" y="1740641"/>
        <a:ext cx="1577340" cy="870055"/>
      </dsp:txXfrm>
    </dsp:sp>
    <dsp:sp modelId="{98F36833-CCA6-E247-98F6-6DEDE6772A7E}">
      <dsp:nvSpPr>
        <dsp:cNvPr id="0" name=""/>
        <dsp:cNvSpPr/>
      </dsp:nvSpPr>
      <dsp:spPr>
        <a:xfrm>
          <a:off x="1695640" y="178015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Worshipping God with the community at Sunday worship, ritual celebrations, and the seasons of the church year</a:t>
          </a:r>
        </a:p>
      </dsp:txBody>
      <dsp:txXfrm>
        <a:off x="1695640" y="1780150"/>
        <a:ext cx="6191059" cy="790186"/>
      </dsp:txXfrm>
    </dsp:sp>
    <dsp:sp modelId="{A19FEDCE-7618-1149-A0E3-D16248759E02}">
      <dsp:nvSpPr>
        <dsp:cNvPr id="0" name=""/>
        <dsp:cNvSpPr/>
      </dsp:nvSpPr>
      <dsp:spPr>
        <a:xfrm>
          <a:off x="1577340" y="257033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DC736-3433-6846-BC70-7509BC182388}">
      <dsp:nvSpPr>
        <dsp:cNvPr id="0" name=""/>
        <dsp:cNvSpPr/>
      </dsp:nvSpPr>
      <dsp:spPr>
        <a:xfrm>
          <a:off x="0" y="2610696"/>
          <a:ext cx="788670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2F135A-4169-ED45-A0DA-7F494576BA4B}">
      <dsp:nvSpPr>
        <dsp:cNvPr id="0" name=""/>
        <dsp:cNvSpPr/>
      </dsp:nvSpPr>
      <dsp:spPr>
        <a:xfrm>
          <a:off x="0" y="261069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Engaged</a:t>
          </a:r>
        </a:p>
      </dsp:txBody>
      <dsp:txXfrm>
        <a:off x="0" y="2610696"/>
        <a:ext cx="1577340" cy="870055"/>
      </dsp:txXfrm>
    </dsp:sp>
    <dsp:sp modelId="{6DAC49E9-1EA3-B547-969B-3ECF2FE5565D}">
      <dsp:nvSpPr>
        <dsp:cNvPr id="0" name=""/>
        <dsp:cNvSpPr/>
      </dsp:nvSpPr>
      <dsp:spPr>
        <a:xfrm>
          <a:off x="1695640" y="265020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Being actively engaged in the life, ministries, and activities of the faith community</a:t>
          </a:r>
        </a:p>
      </dsp:txBody>
      <dsp:txXfrm>
        <a:off x="1695640" y="2650205"/>
        <a:ext cx="6191059" cy="790186"/>
      </dsp:txXfrm>
    </dsp:sp>
    <dsp:sp modelId="{E25AC6E7-6B36-4B42-9B02-96964BB7DE38}">
      <dsp:nvSpPr>
        <dsp:cNvPr id="0" name=""/>
        <dsp:cNvSpPr/>
      </dsp:nvSpPr>
      <dsp:spPr>
        <a:xfrm>
          <a:off x="1577340" y="344039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3E95F-C9CE-0A44-BACD-4D15CD8C5251}">
      <dsp:nvSpPr>
        <dsp:cNvPr id="0" name=""/>
        <dsp:cNvSpPr/>
      </dsp:nvSpPr>
      <dsp:spPr>
        <a:xfrm>
          <a:off x="0" y="3480751"/>
          <a:ext cx="78867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259F6-4765-2A48-8C7E-4498AFDD302D}">
      <dsp:nvSpPr>
        <dsp:cNvPr id="0" name=""/>
        <dsp:cNvSpPr/>
      </dsp:nvSpPr>
      <dsp:spPr>
        <a:xfrm>
          <a:off x="0" y="348075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Gifts</a:t>
          </a:r>
        </a:p>
      </dsp:txBody>
      <dsp:txXfrm>
        <a:off x="0" y="3480751"/>
        <a:ext cx="1577340" cy="870055"/>
      </dsp:txXfrm>
    </dsp:sp>
    <dsp:sp modelId="{49E6EB07-CD08-794E-A481-44E575CBAF4F}">
      <dsp:nvSpPr>
        <dsp:cNvPr id="0" name=""/>
        <dsp:cNvSpPr/>
      </dsp:nvSpPr>
      <dsp:spPr>
        <a:xfrm>
          <a:off x="1695640" y="3520261"/>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Practicing faith in Jesus Christ by using one’s gifts and talents within the Christian community and in the world</a:t>
          </a:r>
        </a:p>
      </dsp:txBody>
      <dsp:txXfrm>
        <a:off x="1695640" y="3520261"/>
        <a:ext cx="6191059" cy="790186"/>
      </dsp:txXfrm>
    </dsp:sp>
    <dsp:sp modelId="{9D7B01F4-3905-5642-9CC8-0974F80615F5}">
      <dsp:nvSpPr>
        <dsp:cNvPr id="0" name=""/>
        <dsp:cNvSpPr/>
      </dsp:nvSpPr>
      <dsp:spPr>
        <a:xfrm>
          <a:off x="1577340" y="431044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593477"/>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526848" y="1122335"/>
        <a:ext cx="1327541" cy="269825"/>
      </dsp:txXfrm>
    </dsp:sp>
    <dsp:sp modelId="{40FDBE1B-2331-204A-8D75-D2A16163496D}">
      <dsp:nvSpPr>
        <dsp:cNvPr id="0" name=""/>
        <dsp:cNvSpPr/>
      </dsp:nvSpPr>
      <dsp:spPr>
        <a:xfrm>
          <a:off x="271835"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Children</a:t>
          </a:r>
        </a:p>
        <a:p>
          <a:pPr marL="0" lvl="0" indent="0" algn="l" defTabSz="933450">
            <a:lnSpc>
              <a:spcPct val="90000"/>
            </a:lnSpc>
            <a:spcBef>
              <a:spcPct val="0"/>
            </a:spcBef>
            <a:spcAft>
              <a:spcPct val="35000"/>
            </a:spcAft>
            <a:buNone/>
          </a:pPr>
          <a:r>
            <a:rPr lang="en-US" sz="2100" kern="1200" dirty="0"/>
            <a:t>0-5</a:t>
          </a:r>
        </a:p>
        <a:p>
          <a:pPr marL="0" lvl="0" indent="0" algn="l" defTabSz="933450">
            <a:lnSpc>
              <a:spcPct val="90000"/>
            </a:lnSpc>
            <a:spcBef>
              <a:spcPct val="0"/>
            </a:spcBef>
            <a:spcAft>
              <a:spcPct val="35000"/>
            </a:spcAft>
            <a:buNone/>
          </a:pPr>
          <a:r>
            <a:rPr lang="en-US" sz="2100" kern="1200" dirty="0"/>
            <a:t>6-10</a:t>
          </a:r>
        </a:p>
        <a:p>
          <a:pPr marL="0" lvl="0" indent="0" algn="l" defTabSz="933450">
            <a:lnSpc>
              <a:spcPct val="90000"/>
            </a:lnSpc>
            <a:spcBef>
              <a:spcPct val="0"/>
            </a:spcBef>
            <a:spcAft>
              <a:spcPct val="35000"/>
            </a:spcAft>
            <a:buNone/>
          </a:pPr>
          <a:endParaRPr lang="en-US" sz="2100" kern="1200" dirty="0"/>
        </a:p>
      </dsp:txBody>
      <dsp:txXfrm>
        <a:off x="271835" y="593477"/>
        <a:ext cx="1005100" cy="1618953"/>
      </dsp:txXfrm>
    </dsp:sp>
    <dsp:sp modelId="{1A5AF66C-9AD5-3244-88E4-9B2F310D4A26}">
      <dsp:nvSpPr>
        <dsp:cNvPr id="0" name=""/>
        <dsp:cNvSpPr/>
      </dsp:nvSpPr>
      <dsp:spPr>
        <a:xfrm>
          <a:off x="1398356" y="593477"/>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869498" y="1122335"/>
        <a:ext cx="1327541" cy="269825"/>
      </dsp:txXfrm>
    </dsp:sp>
    <dsp:sp modelId="{678DB1A9-D3FF-3E4F-8E27-D5BC8E281C3B}">
      <dsp:nvSpPr>
        <dsp:cNvPr id="0" name=""/>
        <dsp:cNvSpPr/>
      </dsp:nvSpPr>
      <dsp:spPr>
        <a:xfrm rot="5400000">
          <a:off x="1286191" y="1879588"/>
          <a:ext cx="237822"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Teens</a:t>
          </a:r>
        </a:p>
        <a:p>
          <a:pPr marL="0" lvl="0" indent="0" algn="l" defTabSz="933450">
            <a:lnSpc>
              <a:spcPct val="90000"/>
            </a:lnSpc>
            <a:spcBef>
              <a:spcPct val="0"/>
            </a:spcBef>
            <a:spcAft>
              <a:spcPct val="35000"/>
            </a:spcAft>
            <a:buNone/>
          </a:pPr>
          <a:r>
            <a:rPr lang="en-US" sz="2100" kern="1200" dirty="0"/>
            <a:t>11-14</a:t>
          </a:r>
        </a:p>
        <a:p>
          <a:pPr marL="0" lvl="0" indent="0" algn="l" defTabSz="933450">
            <a:lnSpc>
              <a:spcPct val="90000"/>
            </a:lnSpc>
            <a:spcBef>
              <a:spcPct val="0"/>
            </a:spcBef>
            <a:spcAft>
              <a:spcPct val="35000"/>
            </a:spcAft>
            <a:buNone/>
          </a:pPr>
          <a:r>
            <a:rPr lang="en-US" sz="2100" kern="1200" dirty="0"/>
            <a:t>14-18</a:t>
          </a:r>
        </a:p>
      </dsp:txBody>
      <dsp:txXfrm>
        <a:off x="1668182" y="593477"/>
        <a:ext cx="1005100" cy="1618953"/>
      </dsp:txXfrm>
    </dsp:sp>
    <dsp:sp modelId="{019589BD-0229-EB4C-8779-FA51FFF861FD}">
      <dsp:nvSpPr>
        <dsp:cNvPr id="0" name=""/>
        <dsp:cNvSpPr/>
      </dsp:nvSpPr>
      <dsp:spPr>
        <a:xfrm>
          <a:off x="2794704" y="593477"/>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265846" y="1122335"/>
        <a:ext cx="1327541" cy="269825"/>
      </dsp:txXfrm>
    </dsp:sp>
    <dsp:sp modelId="{4CD0B0D5-CA21-2242-B665-7ADB4DC37A88}">
      <dsp:nvSpPr>
        <dsp:cNvPr id="0" name=""/>
        <dsp:cNvSpPr/>
      </dsp:nvSpPr>
      <dsp:spPr>
        <a:xfrm rot="5400000">
          <a:off x="2682538" y="1879588"/>
          <a:ext cx="237822"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Young Adults</a:t>
          </a:r>
        </a:p>
        <a:p>
          <a:pPr marL="0" lvl="0" indent="0" algn="l" defTabSz="933450">
            <a:lnSpc>
              <a:spcPct val="90000"/>
            </a:lnSpc>
            <a:spcBef>
              <a:spcPct val="0"/>
            </a:spcBef>
            <a:spcAft>
              <a:spcPct val="35000"/>
            </a:spcAft>
            <a:buNone/>
          </a:pPr>
          <a:r>
            <a:rPr lang="en-US" sz="2100" kern="1200" dirty="0"/>
            <a:t>20s-30s</a:t>
          </a:r>
        </a:p>
      </dsp:txBody>
      <dsp:txXfrm>
        <a:off x="3064529" y="593477"/>
        <a:ext cx="1005100" cy="1618953"/>
      </dsp:txXfrm>
    </dsp:sp>
    <dsp:sp modelId="{27D58A6D-4378-7548-A9AA-8B160E927B32}">
      <dsp:nvSpPr>
        <dsp:cNvPr id="0" name=""/>
        <dsp:cNvSpPr/>
      </dsp:nvSpPr>
      <dsp:spPr>
        <a:xfrm>
          <a:off x="4191051" y="593477"/>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662193" y="1122335"/>
        <a:ext cx="1327541" cy="269825"/>
      </dsp:txXfrm>
    </dsp:sp>
    <dsp:sp modelId="{B50DBBD4-1DD0-EE4D-8BC5-D7276EC7E573}">
      <dsp:nvSpPr>
        <dsp:cNvPr id="0" name=""/>
        <dsp:cNvSpPr/>
      </dsp:nvSpPr>
      <dsp:spPr>
        <a:xfrm rot="5400000">
          <a:off x="4078886" y="1879588"/>
          <a:ext cx="237822"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Midlife Adults</a:t>
          </a:r>
        </a:p>
        <a:p>
          <a:pPr marL="0" lvl="0" indent="0" algn="l" defTabSz="933450">
            <a:lnSpc>
              <a:spcPct val="90000"/>
            </a:lnSpc>
            <a:spcBef>
              <a:spcPct val="0"/>
            </a:spcBef>
            <a:spcAft>
              <a:spcPct val="35000"/>
            </a:spcAft>
            <a:buNone/>
          </a:pPr>
          <a:r>
            <a:rPr lang="en-US" sz="2100" kern="1200" dirty="0"/>
            <a:t>40s-50s</a:t>
          </a:r>
        </a:p>
      </dsp:txBody>
      <dsp:txXfrm>
        <a:off x="4460877" y="593477"/>
        <a:ext cx="1005100" cy="1618953"/>
      </dsp:txXfrm>
    </dsp:sp>
    <dsp:sp modelId="{C4F93513-458F-2C45-A9A8-41A061C7BC63}">
      <dsp:nvSpPr>
        <dsp:cNvPr id="0" name=""/>
        <dsp:cNvSpPr/>
      </dsp:nvSpPr>
      <dsp:spPr>
        <a:xfrm>
          <a:off x="5587399" y="593477"/>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058541" y="1122335"/>
        <a:ext cx="1327541" cy="269825"/>
      </dsp:txXfrm>
    </dsp:sp>
    <dsp:sp modelId="{B590D35C-4EF8-F847-8D43-3164A8C3178F}">
      <dsp:nvSpPr>
        <dsp:cNvPr id="0" name=""/>
        <dsp:cNvSpPr/>
      </dsp:nvSpPr>
      <dsp:spPr>
        <a:xfrm rot="5400000">
          <a:off x="5475233" y="1879588"/>
          <a:ext cx="237822"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Mature Adults</a:t>
          </a:r>
        </a:p>
        <a:p>
          <a:pPr marL="0" lvl="0" indent="0" algn="l" defTabSz="933450">
            <a:lnSpc>
              <a:spcPct val="90000"/>
            </a:lnSpc>
            <a:spcBef>
              <a:spcPct val="0"/>
            </a:spcBef>
            <a:spcAft>
              <a:spcPct val="35000"/>
            </a:spcAft>
            <a:buNone/>
          </a:pPr>
          <a:r>
            <a:rPr lang="en-US" sz="2100" kern="1200" dirty="0"/>
            <a:t>60s-70s</a:t>
          </a:r>
        </a:p>
      </dsp:txBody>
      <dsp:txXfrm>
        <a:off x="5857224" y="593477"/>
        <a:ext cx="1005100" cy="1618953"/>
      </dsp:txXfrm>
    </dsp:sp>
    <dsp:sp modelId="{3CA3A4F8-0613-FA4F-9080-3C856BB9F95F}">
      <dsp:nvSpPr>
        <dsp:cNvPr id="0" name=""/>
        <dsp:cNvSpPr/>
      </dsp:nvSpPr>
      <dsp:spPr>
        <a:xfrm>
          <a:off x="6983746" y="593477"/>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454888" y="1122335"/>
        <a:ext cx="1327541" cy="269825"/>
      </dsp:txXfrm>
    </dsp:sp>
    <dsp:sp modelId="{EC024290-AC82-6041-BE47-3C8F30800A70}">
      <dsp:nvSpPr>
        <dsp:cNvPr id="0" name=""/>
        <dsp:cNvSpPr/>
      </dsp:nvSpPr>
      <dsp:spPr>
        <a:xfrm rot="5400000">
          <a:off x="6871581" y="1879588"/>
          <a:ext cx="237822"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Older Adults</a:t>
          </a:r>
        </a:p>
        <a:p>
          <a:pPr marL="0" lvl="0" indent="0" algn="l" defTabSz="933450">
            <a:lnSpc>
              <a:spcPct val="90000"/>
            </a:lnSpc>
            <a:spcBef>
              <a:spcPct val="0"/>
            </a:spcBef>
            <a:spcAft>
              <a:spcPct val="35000"/>
            </a:spcAft>
            <a:buNone/>
          </a:pPr>
          <a:r>
            <a:rPr lang="en-US" sz="2100" kern="1200" dirty="0"/>
            <a:t>80+</a:t>
          </a:r>
        </a:p>
      </dsp:txBody>
      <dsp:txXfrm>
        <a:off x="7253572" y="593477"/>
        <a:ext cx="1005100" cy="16189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680C2-E281-3C43-97B7-09E54092F164}">
      <dsp:nvSpPr>
        <dsp:cNvPr id="0" name=""/>
        <dsp:cNvSpPr/>
      </dsp:nvSpPr>
      <dsp:spPr>
        <a:xfrm>
          <a:off x="2924954" y="2311455"/>
          <a:ext cx="2163664" cy="2163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Lifelong</a:t>
          </a:r>
        </a:p>
      </dsp:txBody>
      <dsp:txXfrm>
        <a:off x="3241815" y="2628316"/>
        <a:ext cx="1529942" cy="1529942"/>
      </dsp:txXfrm>
    </dsp:sp>
    <dsp:sp modelId="{245DDDC6-78FB-134F-924A-CBDA6EC98AB0}">
      <dsp:nvSpPr>
        <dsp:cNvPr id="0" name=""/>
        <dsp:cNvSpPr/>
      </dsp:nvSpPr>
      <dsp:spPr>
        <a:xfrm rot="11700000">
          <a:off x="1239535"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D46DF-C5A2-6440-A868-27BB01CF796F}">
      <dsp:nvSpPr>
        <dsp:cNvPr id="0" name=""/>
        <dsp:cNvSpPr/>
      </dsp:nvSpPr>
      <dsp:spPr>
        <a:xfrm>
          <a:off x="240031" y="1837178"/>
          <a:ext cx="2055481" cy="16443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Intergenerational Focus</a:t>
          </a:r>
        </a:p>
      </dsp:txBody>
      <dsp:txXfrm>
        <a:off x="288193" y="1885340"/>
        <a:ext cx="1959157" cy="1548061"/>
      </dsp:txXfrm>
    </dsp:sp>
    <dsp:sp modelId="{01CEA945-00CC-B24A-9328-60F425D135B8}">
      <dsp:nvSpPr>
        <dsp:cNvPr id="0" name=""/>
        <dsp:cNvSpPr/>
      </dsp:nvSpPr>
      <dsp:spPr>
        <a:xfrm rot="14700000">
          <a:off x="2329934"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29C9C-F7C5-214E-B82C-F3FB85251482}">
      <dsp:nvSpPr>
        <dsp:cNvPr id="0" name=""/>
        <dsp:cNvSpPr/>
      </dsp:nvSpPr>
      <dsp:spPr>
        <a:xfrm>
          <a:off x="1780654" y="1136"/>
          <a:ext cx="2055481" cy="1644385"/>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Worship Focus</a:t>
          </a:r>
        </a:p>
      </dsp:txBody>
      <dsp:txXfrm>
        <a:off x="1828816" y="49298"/>
        <a:ext cx="1959157" cy="1548061"/>
      </dsp:txXfrm>
    </dsp:sp>
    <dsp:sp modelId="{22D64367-3396-BD4E-A720-37316452CA45}">
      <dsp:nvSpPr>
        <dsp:cNvPr id="0" name=""/>
        <dsp:cNvSpPr/>
      </dsp:nvSpPr>
      <dsp:spPr>
        <a:xfrm rot="17700000">
          <a:off x="4026293"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402C3-E551-9643-B624-DC8A6753F90C}">
      <dsp:nvSpPr>
        <dsp:cNvPr id="0" name=""/>
        <dsp:cNvSpPr/>
      </dsp:nvSpPr>
      <dsp:spPr>
        <a:xfrm>
          <a:off x="4177437" y="1136"/>
          <a:ext cx="2055481" cy="16443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Thematic Focus</a:t>
          </a:r>
        </a:p>
      </dsp:txBody>
      <dsp:txXfrm>
        <a:off x="4225599" y="49298"/>
        <a:ext cx="1959157" cy="1548061"/>
      </dsp:txXfrm>
    </dsp:sp>
    <dsp:sp modelId="{8EA70E01-8ACF-BD44-A2BD-75B6984D1927}">
      <dsp:nvSpPr>
        <dsp:cNvPr id="0" name=""/>
        <dsp:cNvSpPr/>
      </dsp:nvSpPr>
      <dsp:spPr>
        <a:xfrm rot="20700000">
          <a:off x="5116692"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B953-B1AD-814D-AC51-9E510A5CA1A1}">
      <dsp:nvSpPr>
        <dsp:cNvPr id="0" name=""/>
        <dsp:cNvSpPr/>
      </dsp:nvSpPr>
      <dsp:spPr>
        <a:xfrm>
          <a:off x="5718059" y="1837178"/>
          <a:ext cx="2055481" cy="1644385"/>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Life Stage Focus</a:t>
          </a:r>
        </a:p>
      </dsp:txBody>
      <dsp:txXfrm>
        <a:off x="5766221" y="1885340"/>
        <a:ext cx="1959157" cy="15480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281D0-F663-6940-8495-B35B91F2C111}">
      <dsp:nvSpPr>
        <dsp:cNvPr id="0" name=""/>
        <dsp:cNvSpPr/>
      </dsp:nvSpPr>
      <dsp:spPr>
        <a:xfrm>
          <a:off x="4125617" y="1083959"/>
          <a:ext cx="2649388" cy="231372"/>
        </a:xfrm>
        <a:custGeom>
          <a:avLst/>
          <a:gdLst/>
          <a:ahLst/>
          <a:cxnLst/>
          <a:rect l="0" t="0" r="0" b="0"/>
          <a:pathLst>
            <a:path>
              <a:moveTo>
                <a:pt x="0" y="0"/>
              </a:moveTo>
              <a:lnTo>
                <a:pt x="0" y="115830"/>
              </a:lnTo>
              <a:lnTo>
                <a:pt x="2649388" y="115830"/>
              </a:lnTo>
              <a:lnTo>
                <a:pt x="2649388"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CDC429-CAAF-B849-951E-9337D8FCEE33}">
      <dsp:nvSpPr>
        <dsp:cNvPr id="0" name=""/>
        <dsp:cNvSpPr/>
      </dsp:nvSpPr>
      <dsp:spPr>
        <a:xfrm>
          <a:off x="4125617" y="1083959"/>
          <a:ext cx="1199567" cy="231372"/>
        </a:xfrm>
        <a:custGeom>
          <a:avLst/>
          <a:gdLst/>
          <a:ahLst/>
          <a:cxnLst/>
          <a:rect l="0" t="0" r="0" b="0"/>
          <a:pathLst>
            <a:path>
              <a:moveTo>
                <a:pt x="0" y="0"/>
              </a:moveTo>
              <a:lnTo>
                <a:pt x="0" y="115830"/>
              </a:lnTo>
              <a:lnTo>
                <a:pt x="1199567" y="115830"/>
              </a:lnTo>
              <a:lnTo>
                <a:pt x="1199567"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739BB9-A1AC-7C47-96CD-A92E6F917592}">
      <dsp:nvSpPr>
        <dsp:cNvPr id="0" name=""/>
        <dsp:cNvSpPr/>
      </dsp:nvSpPr>
      <dsp:spPr>
        <a:xfrm>
          <a:off x="3993701" y="1083959"/>
          <a:ext cx="131915" cy="231372"/>
        </a:xfrm>
        <a:custGeom>
          <a:avLst/>
          <a:gdLst/>
          <a:ahLst/>
          <a:cxnLst/>
          <a:rect l="0" t="0" r="0" b="0"/>
          <a:pathLst>
            <a:path>
              <a:moveTo>
                <a:pt x="131915" y="0"/>
              </a:moveTo>
              <a:lnTo>
                <a:pt x="131915"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82EBD-24E7-3D4A-BBAA-FEEA292DBBD0}">
      <dsp:nvSpPr>
        <dsp:cNvPr id="0" name=""/>
        <dsp:cNvSpPr/>
      </dsp:nvSpPr>
      <dsp:spPr>
        <a:xfrm>
          <a:off x="2662217" y="1083959"/>
          <a:ext cx="1463399" cy="231372"/>
        </a:xfrm>
        <a:custGeom>
          <a:avLst/>
          <a:gdLst/>
          <a:ahLst/>
          <a:cxnLst/>
          <a:rect l="0" t="0" r="0" b="0"/>
          <a:pathLst>
            <a:path>
              <a:moveTo>
                <a:pt x="1463399" y="0"/>
              </a:moveTo>
              <a:lnTo>
                <a:pt x="1463399"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799C74-B2CE-FD47-9402-A60E554F2859}">
      <dsp:nvSpPr>
        <dsp:cNvPr id="0" name=""/>
        <dsp:cNvSpPr/>
      </dsp:nvSpPr>
      <dsp:spPr>
        <a:xfrm>
          <a:off x="1330734" y="1083959"/>
          <a:ext cx="2794883" cy="231372"/>
        </a:xfrm>
        <a:custGeom>
          <a:avLst/>
          <a:gdLst/>
          <a:ahLst/>
          <a:cxnLst/>
          <a:rect l="0" t="0" r="0" b="0"/>
          <a:pathLst>
            <a:path>
              <a:moveTo>
                <a:pt x="2794883" y="0"/>
              </a:moveTo>
              <a:lnTo>
                <a:pt x="2794883"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D8578F-7895-4646-AB75-188B29C75686}">
      <dsp:nvSpPr>
        <dsp:cNvPr id="0" name=""/>
        <dsp:cNvSpPr/>
      </dsp:nvSpPr>
      <dsp:spPr>
        <a:xfrm>
          <a:off x="2123445" y="0"/>
          <a:ext cx="4004343" cy="108395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bg1"/>
              </a:solidFill>
              <a:latin typeface="Aptos" panose="020B0004020202020204" pitchFamily="34" charset="0"/>
              <a:cs typeface="Calibri" panose="020F0502020204030204" pitchFamily="34" charset="0"/>
            </a:rPr>
            <a:t>Church-Wide Theme</a:t>
          </a:r>
        </a:p>
        <a:p>
          <a:pPr marL="0" lvl="0" indent="0" algn="ctr" defTabSz="1244600">
            <a:lnSpc>
              <a:spcPct val="90000"/>
            </a:lnSpc>
            <a:spcBef>
              <a:spcPct val="0"/>
            </a:spcBef>
            <a:spcAft>
              <a:spcPct val="35000"/>
            </a:spcAft>
            <a:buNone/>
          </a:pPr>
          <a:r>
            <a:rPr lang="en-US" sz="1800" b="0" i="0" kern="1200" dirty="0">
              <a:solidFill>
                <a:schemeClr val="bg1"/>
              </a:solidFill>
              <a:latin typeface="Aptos" panose="020B0004020202020204" pitchFamily="34" charset="0"/>
              <a:cs typeface="Calibri" panose="020F0502020204030204" pitchFamily="34" charset="0"/>
            </a:rPr>
            <a:t>(focused on a goal for maturing in faith)</a:t>
          </a:r>
        </a:p>
      </dsp:txBody>
      <dsp:txXfrm>
        <a:off x="2123445" y="0"/>
        <a:ext cx="4004343" cy="1083959"/>
      </dsp:txXfrm>
    </dsp:sp>
    <dsp:sp modelId="{31CF183D-5F3E-F441-994A-DB0E5ADE5B09}">
      <dsp:nvSpPr>
        <dsp:cNvPr id="0" name=""/>
        <dsp:cNvSpPr/>
      </dsp:nvSpPr>
      <dsp:spPr>
        <a:xfrm>
          <a:off x="780534"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Children </a:t>
          </a:r>
        </a:p>
      </dsp:txBody>
      <dsp:txXfrm>
        <a:off x="780534" y="1315331"/>
        <a:ext cx="1100399" cy="1282581"/>
      </dsp:txXfrm>
    </dsp:sp>
    <dsp:sp modelId="{464F2F12-4134-734F-B6FA-58AC7FC12A23}">
      <dsp:nvSpPr>
        <dsp:cNvPr id="0" name=""/>
        <dsp:cNvSpPr/>
      </dsp:nvSpPr>
      <dsp:spPr>
        <a:xfrm>
          <a:off x="2112018"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Adolescents</a:t>
          </a:r>
        </a:p>
      </dsp:txBody>
      <dsp:txXfrm>
        <a:off x="2112018" y="1315331"/>
        <a:ext cx="1100399" cy="1282581"/>
      </dsp:txXfrm>
    </dsp:sp>
    <dsp:sp modelId="{08F574F4-58BA-B448-942A-B3B8B553BE5C}">
      <dsp:nvSpPr>
        <dsp:cNvPr id="0" name=""/>
        <dsp:cNvSpPr/>
      </dsp:nvSpPr>
      <dsp:spPr>
        <a:xfrm>
          <a:off x="3443501"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Adults</a:t>
          </a:r>
        </a:p>
      </dsp:txBody>
      <dsp:txXfrm>
        <a:off x="3443501" y="1315331"/>
        <a:ext cx="1100399" cy="1282581"/>
      </dsp:txXfrm>
    </dsp:sp>
    <dsp:sp modelId="{665599EC-B03E-1147-BF63-51E97E31BC8B}">
      <dsp:nvSpPr>
        <dsp:cNvPr id="0" name=""/>
        <dsp:cNvSpPr/>
      </dsp:nvSpPr>
      <dsp:spPr>
        <a:xfrm>
          <a:off x="4774985"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Families</a:t>
          </a:r>
        </a:p>
      </dsp:txBody>
      <dsp:txXfrm>
        <a:off x="4774985" y="1315331"/>
        <a:ext cx="1100399" cy="1282581"/>
      </dsp:txXfrm>
    </dsp:sp>
    <dsp:sp modelId="{5CD0F2A8-4127-2441-BD75-16500FC1DF0B}">
      <dsp:nvSpPr>
        <dsp:cNvPr id="0" name=""/>
        <dsp:cNvSpPr/>
      </dsp:nvSpPr>
      <dsp:spPr>
        <a:xfrm>
          <a:off x="6092890" y="1315331"/>
          <a:ext cx="1364231"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Intergenerational</a:t>
          </a:r>
        </a:p>
      </dsp:txBody>
      <dsp:txXfrm>
        <a:off x="6092890" y="1315331"/>
        <a:ext cx="1364231" cy="12825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Older Adults </a:t>
          </a:r>
        </a:p>
      </dsp:txBody>
      <dsp:txXfrm>
        <a:off x="7321253" y="17483"/>
        <a:ext cx="1008429" cy="56193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01F52-58EC-FB4F-A1D3-6701A76563B5}">
      <dsp:nvSpPr>
        <dsp:cNvPr id="0" name=""/>
        <dsp:cNvSpPr/>
      </dsp:nvSpPr>
      <dsp:spPr>
        <a:xfrm>
          <a:off x="639945" y="1130521"/>
          <a:ext cx="1661619" cy="830809"/>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cs typeface="Calibri" panose="020F0502020204030204" pitchFamily="34" charset="0"/>
            </a:rPr>
            <a:t>Worship</a:t>
          </a:r>
        </a:p>
      </dsp:txBody>
      <dsp:txXfrm>
        <a:off x="664279" y="1154855"/>
        <a:ext cx="1612951" cy="782141"/>
      </dsp:txXfrm>
    </dsp:sp>
    <dsp:sp modelId="{BE4499C8-8852-2741-A447-6C2CDC463D34}">
      <dsp:nvSpPr>
        <dsp:cNvPr id="0" name=""/>
        <dsp:cNvSpPr/>
      </dsp:nvSpPr>
      <dsp:spPr>
        <a:xfrm rot="19053441">
          <a:off x="2088852" y="973716"/>
          <a:ext cx="1623469" cy="48819"/>
        </a:xfrm>
        <a:custGeom>
          <a:avLst/>
          <a:gdLst/>
          <a:ahLst/>
          <a:cxnLst/>
          <a:rect l="0" t="0" r="0" b="0"/>
          <a:pathLst>
            <a:path>
              <a:moveTo>
                <a:pt x="0" y="24409"/>
              </a:moveTo>
              <a:lnTo>
                <a:pt x="1623469"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60000" y="957539"/>
        <a:ext cx="81173" cy="81173"/>
      </dsp:txXfrm>
    </dsp:sp>
    <dsp:sp modelId="{1FE77CDE-87BC-4B4D-812A-041DBE09915B}">
      <dsp:nvSpPr>
        <dsp:cNvPr id="0" name=""/>
        <dsp:cNvSpPr/>
      </dsp:nvSpPr>
      <dsp:spPr>
        <a:xfrm>
          <a:off x="3499609" y="34920"/>
          <a:ext cx="3665150" cy="83080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Worship Theme for the Month</a:t>
          </a:r>
        </a:p>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Scripture Readings, Sermon, </a:t>
          </a:r>
          <a:br>
            <a:rPr lang="en-US" sz="1600" b="0" i="0" kern="1200" dirty="0">
              <a:solidFill>
                <a:schemeClr val="tx1"/>
              </a:solidFill>
              <a:latin typeface="Aptos" panose="020B0004020202020204" pitchFamily="34" charset="0"/>
              <a:cs typeface="Calibri" panose="020F0502020204030204" pitchFamily="34" charset="0"/>
            </a:rPr>
          </a:br>
          <a:r>
            <a:rPr lang="en-US" sz="1600" b="0" i="0" kern="1200" dirty="0">
              <a:solidFill>
                <a:schemeClr val="tx1"/>
              </a:solidFill>
              <a:latin typeface="Aptos" panose="020B0004020202020204" pitchFamily="34" charset="0"/>
              <a:cs typeface="Calibri" panose="020F0502020204030204" pitchFamily="34" charset="0"/>
            </a:rPr>
            <a:t>Podcast of Sermon, etc. </a:t>
          </a:r>
        </a:p>
      </dsp:txBody>
      <dsp:txXfrm>
        <a:off x="3523943" y="59254"/>
        <a:ext cx="3616482" cy="782141"/>
      </dsp:txXfrm>
    </dsp:sp>
    <dsp:sp modelId="{3AF608A5-335A-4946-BA93-91BC6ED59A31}">
      <dsp:nvSpPr>
        <dsp:cNvPr id="0" name=""/>
        <dsp:cNvSpPr/>
      </dsp:nvSpPr>
      <dsp:spPr>
        <a:xfrm rot="21075653">
          <a:off x="2294479" y="1428796"/>
          <a:ext cx="1220522" cy="48819"/>
        </a:xfrm>
        <a:custGeom>
          <a:avLst/>
          <a:gdLst/>
          <a:ahLst/>
          <a:cxnLst/>
          <a:rect l="0" t="0" r="0" b="0"/>
          <a:pathLst>
            <a:path>
              <a:moveTo>
                <a:pt x="0" y="24409"/>
              </a:moveTo>
              <a:lnTo>
                <a:pt x="1220522"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74227" y="1422693"/>
        <a:ext cx="61026" cy="61026"/>
      </dsp:txXfrm>
    </dsp:sp>
    <dsp:sp modelId="{A0B091AF-01C7-CF4C-BD37-73F5106194C1}">
      <dsp:nvSpPr>
        <dsp:cNvPr id="0" name=""/>
        <dsp:cNvSpPr/>
      </dsp:nvSpPr>
      <dsp:spPr>
        <a:xfrm>
          <a:off x="3507917" y="945080"/>
          <a:ext cx="3680769" cy="83080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Intergenerational Gathering Monthly on the Worship Theme</a:t>
          </a:r>
        </a:p>
      </dsp:txBody>
      <dsp:txXfrm>
        <a:off x="3532251" y="969414"/>
        <a:ext cx="3632101" cy="782141"/>
      </dsp:txXfrm>
    </dsp:sp>
    <dsp:sp modelId="{07B026CE-1B90-344B-87E2-2461C7799E48}">
      <dsp:nvSpPr>
        <dsp:cNvPr id="0" name=""/>
        <dsp:cNvSpPr/>
      </dsp:nvSpPr>
      <dsp:spPr>
        <a:xfrm rot="2174706">
          <a:off x="2155403" y="1968101"/>
          <a:ext cx="1510671" cy="48819"/>
        </a:xfrm>
        <a:custGeom>
          <a:avLst/>
          <a:gdLst/>
          <a:ahLst/>
          <a:cxnLst/>
          <a:rect l="0" t="0" r="0" b="0"/>
          <a:pathLst>
            <a:path>
              <a:moveTo>
                <a:pt x="0" y="24409"/>
              </a:moveTo>
              <a:lnTo>
                <a:pt x="1510671"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72972" y="1954744"/>
        <a:ext cx="75533" cy="75533"/>
      </dsp:txXfrm>
    </dsp:sp>
    <dsp:sp modelId="{C061C549-EDA5-014C-89ED-E0BDAA4F8633}">
      <dsp:nvSpPr>
        <dsp:cNvPr id="0" name=""/>
        <dsp:cNvSpPr/>
      </dsp:nvSpPr>
      <dsp:spPr>
        <a:xfrm>
          <a:off x="3519914" y="1864546"/>
          <a:ext cx="3694693" cy="114910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n-US" sz="1600" b="0" i="0" kern="1200" dirty="0">
              <a:solidFill>
                <a:schemeClr val="tx1"/>
              </a:solidFill>
              <a:latin typeface="Aptos" panose="020B0004020202020204" pitchFamily="34" charset="0"/>
              <a:cs typeface="Calibri" panose="020F0502020204030204" pitchFamily="34" charset="0"/>
            </a:rPr>
            <a:t>Children &amp; Family, Youth, and Adult Faith Formation Resources</a:t>
          </a:r>
        </a:p>
        <a:p>
          <a:pPr marL="0" lvl="0" indent="0" algn="ctr" defTabSz="711200">
            <a:lnSpc>
              <a:spcPct val="100000"/>
            </a:lnSpc>
            <a:spcBef>
              <a:spcPct val="0"/>
            </a:spcBef>
            <a:spcAft>
              <a:spcPts val="0"/>
            </a:spcAft>
            <a:buNone/>
          </a:pPr>
          <a:r>
            <a:rPr lang="en-US" sz="1600" b="0" i="0" kern="1200" dirty="0">
              <a:solidFill>
                <a:schemeClr val="tx1"/>
              </a:solidFill>
              <a:latin typeface="Aptos" panose="020B0004020202020204" pitchFamily="34" charset="0"/>
              <a:cs typeface="Calibri" panose="020F0502020204030204" pitchFamily="34" charset="0"/>
            </a:rPr>
            <a:t>Monthly Learning, Praying, and Living Activities (Online)</a:t>
          </a:r>
        </a:p>
      </dsp:txBody>
      <dsp:txXfrm>
        <a:off x="3553570" y="1898202"/>
        <a:ext cx="3627381" cy="108178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Older Adults </a:t>
          </a:r>
        </a:p>
      </dsp:txBody>
      <dsp:txXfrm>
        <a:off x="7321253" y="17483"/>
        <a:ext cx="1008429" cy="56193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Older Adults </a:t>
          </a:r>
        </a:p>
      </dsp:txBody>
      <dsp:txXfrm>
        <a:off x="7321253" y="17483"/>
        <a:ext cx="1008429" cy="56193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3B451-4781-6C41-992B-79489B9F28F6}">
      <dsp:nvSpPr>
        <dsp:cNvPr id="0" name=""/>
        <dsp:cNvSpPr/>
      </dsp:nvSpPr>
      <dsp:spPr>
        <a:xfrm>
          <a:off x="1756148" y="952713"/>
          <a:ext cx="1998816" cy="1998816"/>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All Ages Learning Together</a:t>
          </a:r>
        </a:p>
      </dsp:txBody>
      <dsp:txXfrm>
        <a:off x="2048868" y="1245433"/>
        <a:ext cx="1413376" cy="1413376"/>
      </dsp:txXfrm>
    </dsp:sp>
    <dsp:sp modelId="{F483780B-D18F-2B4B-8B9D-F4D4EFB390B0}">
      <dsp:nvSpPr>
        <dsp:cNvPr id="0" name=""/>
        <dsp:cNvSpPr/>
      </dsp:nvSpPr>
      <dsp:spPr>
        <a:xfrm>
          <a:off x="2255852" y="152000"/>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Children + Parents</a:t>
          </a:r>
        </a:p>
      </dsp:txBody>
      <dsp:txXfrm>
        <a:off x="2402212" y="298360"/>
        <a:ext cx="706688" cy="706688"/>
      </dsp:txXfrm>
    </dsp:sp>
    <dsp:sp modelId="{514FA56D-6906-B645-BF6F-4F7DA613ED00}">
      <dsp:nvSpPr>
        <dsp:cNvPr id="0" name=""/>
        <dsp:cNvSpPr/>
      </dsp:nvSpPr>
      <dsp:spPr>
        <a:xfrm>
          <a:off x="3382046" y="2102626"/>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Youth</a:t>
          </a:r>
        </a:p>
      </dsp:txBody>
      <dsp:txXfrm>
        <a:off x="3528406" y="2248986"/>
        <a:ext cx="706688" cy="706688"/>
      </dsp:txXfrm>
    </dsp:sp>
    <dsp:sp modelId="{EBDBC996-743F-3A4F-91D1-49BFAB03AEF3}">
      <dsp:nvSpPr>
        <dsp:cNvPr id="0" name=""/>
        <dsp:cNvSpPr/>
      </dsp:nvSpPr>
      <dsp:spPr>
        <a:xfrm>
          <a:off x="1129658" y="2102626"/>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Adults</a:t>
          </a:r>
        </a:p>
      </dsp:txBody>
      <dsp:txXfrm>
        <a:off x="1276018" y="2248986"/>
        <a:ext cx="706688" cy="70668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79" y="0"/>
          <a:ext cx="1395838" cy="1064522"/>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t> </a:t>
          </a:r>
        </a:p>
      </dsp:txBody>
      <dsp:txXfrm rot="16200000">
        <a:off x="-294791" y="296870"/>
        <a:ext cx="872908" cy="279167"/>
      </dsp:txXfrm>
    </dsp:sp>
    <dsp:sp modelId="{40FDBE1B-2331-204A-8D75-D2A16163496D}">
      <dsp:nvSpPr>
        <dsp:cNvPr id="0" name=""/>
        <dsp:cNvSpPr/>
      </dsp:nvSpPr>
      <dsp:spPr>
        <a:xfrm>
          <a:off x="281246"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Children</a:t>
          </a:r>
        </a:p>
        <a:p>
          <a:pPr marL="0" lvl="0" indent="0" algn="l" defTabSz="622300">
            <a:lnSpc>
              <a:spcPct val="90000"/>
            </a:lnSpc>
            <a:spcBef>
              <a:spcPct val="0"/>
            </a:spcBef>
            <a:spcAft>
              <a:spcPct val="35000"/>
            </a:spcAft>
            <a:buNone/>
          </a:pPr>
          <a:r>
            <a:rPr lang="en-US" sz="1400" kern="1200" dirty="0"/>
            <a:t>0-5</a:t>
          </a:r>
        </a:p>
        <a:p>
          <a:pPr marL="0" lvl="0" indent="0" algn="l" defTabSz="622300">
            <a:lnSpc>
              <a:spcPct val="90000"/>
            </a:lnSpc>
            <a:spcBef>
              <a:spcPct val="0"/>
            </a:spcBef>
            <a:spcAft>
              <a:spcPct val="35000"/>
            </a:spcAft>
            <a:buNone/>
          </a:pPr>
          <a:r>
            <a:rPr lang="en-US" sz="1400" kern="1200" dirty="0"/>
            <a:t>6-10</a:t>
          </a:r>
        </a:p>
        <a:p>
          <a:pPr marL="0" lvl="0" indent="0" algn="l" defTabSz="622300">
            <a:lnSpc>
              <a:spcPct val="90000"/>
            </a:lnSpc>
            <a:spcBef>
              <a:spcPct val="0"/>
            </a:spcBef>
            <a:spcAft>
              <a:spcPct val="35000"/>
            </a:spcAft>
            <a:buNone/>
          </a:pPr>
          <a:endParaRPr lang="en-US" sz="1400" kern="1200" dirty="0"/>
        </a:p>
      </dsp:txBody>
      <dsp:txXfrm>
        <a:off x="281246" y="0"/>
        <a:ext cx="1039899" cy="1064522"/>
      </dsp:txXfrm>
    </dsp:sp>
    <dsp:sp modelId="{1A5AF66C-9AD5-3244-88E4-9B2F310D4A26}">
      <dsp:nvSpPr>
        <dsp:cNvPr id="0" name=""/>
        <dsp:cNvSpPr/>
      </dsp:nvSpPr>
      <dsp:spPr>
        <a:xfrm>
          <a:off x="1446771" y="0"/>
          <a:ext cx="1395838" cy="1064522"/>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t> </a:t>
          </a:r>
        </a:p>
      </dsp:txBody>
      <dsp:txXfrm rot="16200000">
        <a:off x="1149901" y="296870"/>
        <a:ext cx="872908" cy="279167"/>
      </dsp:txXfrm>
    </dsp:sp>
    <dsp:sp modelId="{678DB1A9-D3FF-3E4F-8E27-D5BC8E281C3B}">
      <dsp:nvSpPr>
        <dsp:cNvPr id="0" name=""/>
        <dsp:cNvSpPr/>
      </dsp:nvSpPr>
      <dsp:spPr>
        <a:xfrm rot="5400000">
          <a:off x="1375511" y="808107"/>
          <a:ext cx="156479" cy="209375"/>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725939"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Teens</a:t>
          </a:r>
        </a:p>
        <a:p>
          <a:pPr marL="0" lvl="0" indent="0" algn="l" defTabSz="622300">
            <a:lnSpc>
              <a:spcPct val="90000"/>
            </a:lnSpc>
            <a:spcBef>
              <a:spcPct val="0"/>
            </a:spcBef>
            <a:spcAft>
              <a:spcPct val="35000"/>
            </a:spcAft>
            <a:buNone/>
          </a:pPr>
          <a:r>
            <a:rPr lang="en-US" sz="1400" kern="1200" dirty="0"/>
            <a:t>11-14</a:t>
          </a:r>
        </a:p>
        <a:p>
          <a:pPr marL="0" lvl="0" indent="0" algn="l" defTabSz="622300">
            <a:lnSpc>
              <a:spcPct val="90000"/>
            </a:lnSpc>
            <a:spcBef>
              <a:spcPct val="0"/>
            </a:spcBef>
            <a:spcAft>
              <a:spcPct val="35000"/>
            </a:spcAft>
            <a:buNone/>
          </a:pPr>
          <a:r>
            <a:rPr lang="en-US" sz="1400" kern="1200" dirty="0"/>
            <a:t>14-18</a:t>
          </a:r>
        </a:p>
      </dsp:txBody>
      <dsp:txXfrm>
        <a:off x="1725939" y="0"/>
        <a:ext cx="1039899" cy="1064522"/>
      </dsp:txXfrm>
    </dsp:sp>
    <dsp:sp modelId="{019589BD-0229-EB4C-8779-FA51FFF861FD}">
      <dsp:nvSpPr>
        <dsp:cNvPr id="0" name=""/>
        <dsp:cNvSpPr/>
      </dsp:nvSpPr>
      <dsp:spPr>
        <a:xfrm>
          <a:off x="2891464" y="0"/>
          <a:ext cx="1395838" cy="1064522"/>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t> </a:t>
          </a:r>
        </a:p>
      </dsp:txBody>
      <dsp:txXfrm rot="16200000">
        <a:off x="2594593" y="296870"/>
        <a:ext cx="872908" cy="279167"/>
      </dsp:txXfrm>
    </dsp:sp>
    <dsp:sp modelId="{4CD0B0D5-CA21-2242-B665-7ADB4DC37A88}">
      <dsp:nvSpPr>
        <dsp:cNvPr id="0" name=""/>
        <dsp:cNvSpPr/>
      </dsp:nvSpPr>
      <dsp:spPr>
        <a:xfrm rot="5400000">
          <a:off x="2820203" y="808107"/>
          <a:ext cx="156479" cy="209375"/>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170631"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Young Adults</a:t>
          </a:r>
        </a:p>
        <a:p>
          <a:pPr marL="0" lvl="0" indent="0" algn="l" defTabSz="622300">
            <a:lnSpc>
              <a:spcPct val="90000"/>
            </a:lnSpc>
            <a:spcBef>
              <a:spcPct val="0"/>
            </a:spcBef>
            <a:spcAft>
              <a:spcPct val="35000"/>
            </a:spcAft>
            <a:buNone/>
          </a:pPr>
          <a:r>
            <a:rPr lang="en-US" sz="1400" kern="1200" dirty="0"/>
            <a:t>20s-30s</a:t>
          </a:r>
        </a:p>
      </dsp:txBody>
      <dsp:txXfrm>
        <a:off x="3170631" y="0"/>
        <a:ext cx="1039899" cy="1064522"/>
      </dsp:txXfrm>
    </dsp:sp>
    <dsp:sp modelId="{27D58A6D-4378-7548-A9AA-8B160E927B32}">
      <dsp:nvSpPr>
        <dsp:cNvPr id="0" name=""/>
        <dsp:cNvSpPr/>
      </dsp:nvSpPr>
      <dsp:spPr>
        <a:xfrm>
          <a:off x="4336156" y="0"/>
          <a:ext cx="1395838" cy="1064522"/>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endParaRPr lang="en-US" sz="1600" kern="1200" dirty="0"/>
        </a:p>
      </dsp:txBody>
      <dsp:txXfrm rot="16200000">
        <a:off x="4039286" y="296870"/>
        <a:ext cx="872908" cy="279167"/>
      </dsp:txXfrm>
    </dsp:sp>
    <dsp:sp modelId="{B50DBBD4-1DD0-EE4D-8BC5-D7276EC7E573}">
      <dsp:nvSpPr>
        <dsp:cNvPr id="0" name=""/>
        <dsp:cNvSpPr/>
      </dsp:nvSpPr>
      <dsp:spPr>
        <a:xfrm rot="5400000">
          <a:off x="4264896" y="808107"/>
          <a:ext cx="156479" cy="209375"/>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615324"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Midlife Adults</a:t>
          </a:r>
        </a:p>
        <a:p>
          <a:pPr marL="0" lvl="0" indent="0" algn="l" defTabSz="622300">
            <a:lnSpc>
              <a:spcPct val="90000"/>
            </a:lnSpc>
            <a:spcBef>
              <a:spcPct val="0"/>
            </a:spcBef>
            <a:spcAft>
              <a:spcPct val="35000"/>
            </a:spcAft>
            <a:buNone/>
          </a:pPr>
          <a:r>
            <a:rPr lang="en-US" sz="1400" kern="1200" dirty="0"/>
            <a:t>40s-50s</a:t>
          </a:r>
        </a:p>
      </dsp:txBody>
      <dsp:txXfrm>
        <a:off x="4615324" y="0"/>
        <a:ext cx="1039899" cy="1064522"/>
      </dsp:txXfrm>
    </dsp:sp>
    <dsp:sp modelId="{C4F93513-458F-2C45-A9A8-41A061C7BC63}">
      <dsp:nvSpPr>
        <dsp:cNvPr id="0" name=""/>
        <dsp:cNvSpPr/>
      </dsp:nvSpPr>
      <dsp:spPr>
        <a:xfrm>
          <a:off x="5780849" y="0"/>
          <a:ext cx="1395838" cy="1064522"/>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endParaRPr lang="en-US" sz="1600" kern="1200" dirty="0"/>
        </a:p>
      </dsp:txBody>
      <dsp:txXfrm rot="16200000">
        <a:off x="5483979" y="296870"/>
        <a:ext cx="872908" cy="279167"/>
      </dsp:txXfrm>
    </dsp:sp>
    <dsp:sp modelId="{B590D35C-4EF8-F847-8D43-3164A8C3178F}">
      <dsp:nvSpPr>
        <dsp:cNvPr id="0" name=""/>
        <dsp:cNvSpPr/>
      </dsp:nvSpPr>
      <dsp:spPr>
        <a:xfrm rot="5400000">
          <a:off x="5709588" y="808107"/>
          <a:ext cx="156479" cy="209375"/>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6060016"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Mature Adults</a:t>
          </a:r>
        </a:p>
        <a:p>
          <a:pPr marL="0" lvl="0" indent="0" algn="l" defTabSz="622300">
            <a:lnSpc>
              <a:spcPct val="90000"/>
            </a:lnSpc>
            <a:spcBef>
              <a:spcPct val="0"/>
            </a:spcBef>
            <a:spcAft>
              <a:spcPct val="35000"/>
            </a:spcAft>
            <a:buNone/>
          </a:pPr>
          <a:r>
            <a:rPr lang="en-US" sz="1400" kern="1200" dirty="0"/>
            <a:t>60s-70s</a:t>
          </a:r>
        </a:p>
      </dsp:txBody>
      <dsp:txXfrm>
        <a:off x="6060016" y="0"/>
        <a:ext cx="1039899" cy="1064522"/>
      </dsp:txXfrm>
    </dsp:sp>
    <dsp:sp modelId="{3CA3A4F8-0613-FA4F-9080-3C856BB9F95F}">
      <dsp:nvSpPr>
        <dsp:cNvPr id="0" name=""/>
        <dsp:cNvSpPr/>
      </dsp:nvSpPr>
      <dsp:spPr>
        <a:xfrm>
          <a:off x="7225541" y="0"/>
          <a:ext cx="1395838" cy="1064522"/>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endParaRPr lang="en-US" sz="1600" kern="1200" dirty="0"/>
        </a:p>
      </dsp:txBody>
      <dsp:txXfrm rot="16200000">
        <a:off x="6928671" y="296870"/>
        <a:ext cx="872908" cy="279167"/>
      </dsp:txXfrm>
    </dsp:sp>
    <dsp:sp modelId="{EC024290-AC82-6041-BE47-3C8F30800A70}">
      <dsp:nvSpPr>
        <dsp:cNvPr id="0" name=""/>
        <dsp:cNvSpPr/>
      </dsp:nvSpPr>
      <dsp:spPr>
        <a:xfrm rot="5400000">
          <a:off x="7154281" y="808107"/>
          <a:ext cx="156479" cy="209375"/>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504709"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Older Adults</a:t>
          </a:r>
        </a:p>
        <a:p>
          <a:pPr marL="0" lvl="0" indent="0" algn="l" defTabSz="622300">
            <a:lnSpc>
              <a:spcPct val="90000"/>
            </a:lnSpc>
            <a:spcBef>
              <a:spcPct val="0"/>
            </a:spcBef>
            <a:spcAft>
              <a:spcPct val="35000"/>
            </a:spcAft>
            <a:buNone/>
          </a:pPr>
          <a:r>
            <a:rPr lang="en-US" sz="1400" kern="1200" dirty="0"/>
            <a:t>80+</a:t>
          </a:r>
        </a:p>
      </dsp:txBody>
      <dsp:txXfrm>
        <a:off x="7504709" y="0"/>
        <a:ext cx="1039899" cy="10645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8F00-B498-4E4A-AE6B-8D571BA2B29B}">
      <dsp:nvSpPr>
        <dsp:cNvPr id="0" name=""/>
        <dsp:cNvSpPr/>
      </dsp:nvSpPr>
      <dsp:spPr>
        <a:xfrm>
          <a:off x="0" y="3569039"/>
          <a:ext cx="7886700" cy="78081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Week #4. @ Home Faith Formation (Online)</a:t>
          </a:r>
        </a:p>
      </dsp:txBody>
      <dsp:txXfrm>
        <a:off x="0" y="3569039"/>
        <a:ext cx="7886700" cy="780818"/>
      </dsp:txXfrm>
    </dsp:sp>
    <dsp:sp modelId="{3C7078F2-0760-1747-A618-FCA65C03AF4B}">
      <dsp:nvSpPr>
        <dsp:cNvPr id="0" name=""/>
        <dsp:cNvSpPr/>
      </dsp:nvSpPr>
      <dsp:spPr>
        <a:xfrm rot="10800000">
          <a:off x="0" y="2379853"/>
          <a:ext cx="7886700" cy="1200899"/>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Week #3. Age Group Learning  @ Church</a:t>
          </a:r>
        </a:p>
      </dsp:txBody>
      <dsp:txXfrm rot="10800000">
        <a:off x="0" y="2379853"/>
        <a:ext cx="7886700" cy="780308"/>
      </dsp:txXfrm>
    </dsp:sp>
    <dsp:sp modelId="{E581FEDF-C957-2E4E-9E6B-084B1DE9B780}">
      <dsp:nvSpPr>
        <dsp:cNvPr id="0" name=""/>
        <dsp:cNvSpPr/>
      </dsp:nvSpPr>
      <dsp:spPr>
        <a:xfrm rot="10800000">
          <a:off x="0" y="1190666"/>
          <a:ext cx="7886700" cy="1200899"/>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Week #2. @Home Faith Formation (Online)</a:t>
          </a:r>
        </a:p>
      </dsp:txBody>
      <dsp:txXfrm rot="10800000">
        <a:off x="0" y="1190666"/>
        <a:ext cx="7886700" cy="780308"/>
      </dsp:txXfrm>
    </dsp:sp>
    <dsp:sp modelId="{7295E6C2-01A4-484D-877E-438AF1D324D1}">
      <dsp:nvSpPr>
        <dsp:cNvPr id="0" name=""/>
        <dsp:cNvSpPr/>
      </dsp:nvSpPr>
      <dsp:spPr>
        <a:xfrm rot="10800000">
          <a:off x="0" y="1479"/>
          <a:ext cx="7886700" cy="1200899"/>
        </a:xfrm>
        <a:prstGeom prst="upArrowCallou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Week #1. Family/Intergenerational Gathering @ Church </a:t>
          </a:r>
        </a:p>
      </dsp:txBody>
      <dsp:txXfrm rot="10800000">
        <a:off x="0" y="1479"/>
        <a:ext cx="7886700" cy="78030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6890-B36B-374F-B4FB-C92729071F5F}">
      <dsp:nvSpPr>
        <dsp:cNvPr id="0" name=""/>
        <dsp:cNvSpPr/>
      </dsp:nvSpPr>
      <dsp:spPr>
        <a:xfrm>
          <a:off x="108255" y="0"/>
          <a:ext cx="4375151" cy="363185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Intergenerational</a:t>
          </a:r>
        </a:p>
      </dsp:txBody>
      <dsp:txXfrm>
        <a:off x="1531273" y="181592"/>
        <a:ext cx="1529115" cy="544778"/>
      </dsp:txXfrm>
    </dsp:sp>
    <dsp:sp modelId="{0DA76900-591E-FD4E-9811-1F6FD7F2C373}">
      <dsp:nvSpPr>
        <dsp:cNvPr id="0" name=""/>
        <dsp:cNvSpPr/>
      </dsp:nvSpPr>
      <dsp:spPr>
        <a:xfrm>
          <a:off x="487548" y="907964"/>
          <a:ext cx="3616565" cy="272389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Family</a:t>
          </a:r>
        </a:p>
      </dsp:txBody>
      <dsp:txXfrm>
        <a:off x="1453171" y="1078207"/>
        <a:ext cx="1685319" cy="510729"/>
      </dsp:txXfrm>
    </dsp:sp>
    <dsp:sp modelId="{8641396E-1E95-2A46-A997-B31C538AC204}">
      <dsp:nvSpPr>
        <dsp:cNvPr id="0" name=""/>
        <dsp:cNvSpPr/>
      </dsp:nvSpPr>
      <dsp:spPr>
        <a:xfrm>
          <a:off x="1292195" y="1815928"/>
          <a:ext cx="2007272" cy="1815928"/>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Peers or </a:t>
          </a:r>
        </a:p>
        <a:p>
          <a:pPr marL="0" lvl="0" indent="0" algn="ctr" defTabSz="711200">
            <a:lnSpc>
              <a:spcPct val="90000"/>
            </a:lnSpc>
            <a:spcBef>
              <a:spcPct val="0"/>
            </a:spcBef>
            <a:spcAft>
              <a:spcPct val="35000"/>
            </a:spcAft>
            <a:buNone/>
          </a:pPr>
          <a:r>
            <a:rPr lang="en-US" sz="1600" b="1" kern="1200" dirty="0">
              <a:solidFill>
                <a:schemeClr val="bg1"/>
              </a:solidFill>
            </a:rPr>
            <a:t>Life Stage </a:t>
          </a:r>
        </a:p>
      </dsp:txBody>
      <dsp:txXfrm>
        <a:off x="1586153" y="2269910"/>
        <a:ext cx="1419355" cy="907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Gifts &amp; Talents</a:t>
          </a:r>
        </a:p>
      </dsp:txBody>
      <dsp:txXfrm>
        <a:off x="2430982" y="541276"/>
        <a:ext cx="967614" cy="96761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FCDDD-68FC-5E4F-ABB3-125F79DC989C}">
      <dsp:nvSpPr>
        <dsp:cNvPr id="0" name=""/>
        <dsp:cNvSpPr/>
      </dsp:nvSpPr>
      <dsp:spPr>
        <a:xfrm>
          <a:off x="14860" y="3853"/>
          <a:ext cx="5036375"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profile </a:t>
          </a:r>
        </a:p>
      </dsp:txBody>
      <dsp:txXfrm>
        <a:off x="33335" y="22328"/>
        <a:ext cx="4999425" cy="593835"/>
      </dsp:txXfrm>
    </dsp:sp>
    <dsp:sp modelId="{EC5E5782-3137-F34E-8050-290DD49FD068}">
      <dsp:nvSpPr>
        <dsp:cNvPr id="0" name=""/>
        <dsp:cNvSpPr/>
      </dsp:nvSpPr>
      <dsp:spPr>
        <a:xfrm rot="5400000">
          <a:off x="2414776" y="650408"/>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447893" y="674063"/>
        <a:ext cx="170311" cy="165581"/>
      </dsp:txXfrm>
    </dsp:sp>
    <dsp:sp modelId="{04694E48-C86A-7F44-9933-593FD36CB7A4}">
      <dsp:nvSpPr>
        <dsp:cNvPr id="0" name=""/>
        <dsp:cNvSpPr/>
      </dsp:nvSpPr>
      <dsp:spPr>
        <a:xfrm>
          <a:off x="0" y="950031"/>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Establish goals for lifelong faith</a:t>
          </a:r>
        </a:p>
      </dsp:txBody>
      <dsp:txXfrm>
        <a:off x="18475" y="968506"/>
        <a:ext cx="5029147" cy="593835"/>
      </dsp:txXfrm>
    </dsp:sp>
    <dsp:sp modelId="{70015A06-85D8-1640-B113-023901A90DC4}">
      <dsp:nvSpPr>
        <dsp:cNvPr id="0" name=""/>
        <dsp:cNvSpPr/>
      </dsp:nvSpPr>
      <dsp:spPr>
        <a:xfrm rot="5400000">
          <a:off x="2414776" y="1596586"/>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1620241"/>
        <a:ext cx="170311" cy="165581"/>
      </dsp:txXfrm>
    </dsp:sp>
    <dsp:sp modelId="{4D2B28E8-D179-574B-9F86-2B444D84603B}">
      <dsp:nvSpPr>
        <dsp:cNvPr id="0" name=""/>
        <dsp:cNvSpPr/>
      </dsp:nvSpPr>
      <dsp:spPr>
        <a:xfrm>
          <a:off x="0" y="1896209"/>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Explore using a model of lifelong faith</a:t>
          </a:r>
        </a:p>
      </dsp:txBody>
      <dsp:txXfrm>
        <a:off x="18475" y="1914684"/>
        <a:ext cx="5029147" cy="593835"/>
      </dsp:txXfrm>
    </dsp:sp>
    <dsp:sp modelId="{354A0531-B174-C146-A17A-2BCA19AB824C}">
      <dsp:nvSpPr>
        <dsp:cNvPr id="0" name=""/>
        <dsp:cNvSpPr/>
      </dsp:nvSpPr>
      <dsp:spPr>
        <a:xfrm rot="5400000">
          <a:off x="2414776" y="2542764"/>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2566419"/>
        <a:ext cx="170311" cy="165581"/>
      </dsp:txXfrm>
    </dsp:sp>
    <dsp:sp modelId="{11538BF8-A2FB-1A46-94BC-EB318A15DD9D}">
      <dsp:nvSpPr>
        <dsp:cNvPr id="0" name=""/>
        <dsp:cNvSpPr/>
      </dsp:nvSpPr>
      <dsp:spPr>
        <a:xfrm>
          <a:off x="14290" y="2842386"/>
          <a:ext cx="5037516"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multi-year blueprint for lifelong faith formation</a:t>
          </a:r>
        </a:p>
      </dsp:txBody>
      <dsp:txXfrm>
        <a:off x="32765" y="2860861"/>
        <a:ext cx="5000566" cy="593835"/>
      </dsp:txXfrm>
    </dsp:sp>
    <dsp:sp modelId="{0FFA27A4-FADD-0A4E-844B-C07557B50856}">
      <dsp:nvSpPr>
        <dsp:cNvPr id="0" name=""/>
        <dsp:cNvSpPr/>
      </dsp:nvSpPr>
      <dsp:spPr>
        <a:xfrm rot="5400000">
          <a:off x="2414776" y="3488941"/>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447893" y="3512596"/>
        <a:ext cx="170311" cy="165581"/>
      </dsp:txXfrm>
    </dsp:sp>
    <dsp:sp modelId="{64620BD6-6B8B-E447-84D6-1EC1A264A0BA}">
      <dsp:nvSpPr>
        <dsp:cNvPr id="0" name=""/>
        <dsp:cNvSpPr/>
      </dsp:nvSpPr>
      <dsp:spPr>
        <a:xfrm>
          <a:off x="0" y="3788564"/>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Target specific audiences </a:t>
          </a:r>
        </a:p>
      </dsp:txBody>
      <dsp:txXfrm>
        <a:off x="18475" y="3807039"/>
        <a:ext cx="5029147" cy="593835"/>
      </dsp:txXfrm>
    </dsp:sp>
    <dsp:sp modelId="{E3C5F2F4-DE7A-AB42-A0DA-DC10A21B021E}">
      <dsp:nvSpPr>
        <dsp:cNvPr id="0" name=""/>
        <dsp:cNvSpPr/>
      </dsp:nvSpPr>
      <dsp:spPr>
        <a:xfrm rot="5400000">
          <a:off x="2414776" y="4435119"/>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4458774"/>
        <a:ext cx="170311" cy="165581"/>
      </dsp:txXfrm>
    </dsp:sp>
    <dsp:sp modelId="{BBE1FD42-7898-3D4E-85D1-B4D467D3299B}">
      <dsp:nvSpPr>
        <dsp:cNvPr id="0" name=""/>
        <dsp:cNvSpPr/>
      </dsp:nvSpPr>
      <dsp:spPr>
        <a:xfrm>
          <a:off x="0" y="4734742"/>
          <a:ext cx="5066097"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plan and programming for target audiences </a:t>
          </a:r>
        </a:p>
      </dsp:txBody>
      <dsp:txXfrm>
        <a:off x="18475" y="4753217"/>
        <a:ext cx="5029147" cy="593835"/>
      </dsp:txXfrm>
    </dsp:sp>
    <dsp:sp modelId="{6FFDEB5C-DB84-C447-B563-D19755230868}">
      <dsp:nvSpPr>
        <dsp:cNvPr id="0" name=""/>
        <dsp:cNvSpPr/>
      </dsp:nvSpPr>
      <dsp:spPr>
        <a:xfrm rot="5400000">
          <a:off x="2414776" y="5381297"/>
          <a:ext cx="236544" cy="2838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2447893" y="5404952"/>
        <a:ext cx="170311" cy="165581"/>
      </dsp:txXfrm>
    </dsp:sp>
    <dsp:sp modelId="{9CB29767-B200-E44E-8B24-7BC15ECBC62D}">
      <dsp:nvSpPr>
        <dsp:cNvPr id="0" name=""/>
        <dsp:cNvSpPr/>
      </dsp:nvSpPr>
      <dsp:spPr>
        <a:xfrm>
          <a:off x="25673" y="5680919"/>
          <a:ext cx="5014749" cy="630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Implement </a:t>
          </a:r>
        </a:p>
      </dsp:txBody>
      <dsp:txXfrm>
        <a:off x="44148" y="5699394"/>
        <a:ext cx="4977799" cy="59383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680C2-E281-3C43-97B7-09E54092F164}">
      <dsp:nvSpPr>
        <dsp:cNvPr id="0" name=""/>
        <dsp:cNvSpPr/>
      </dsp:nvSpPr>
      <dsp:spPr>
        <a:xfrm>
          <a:off x="2924954" y="2311455"/>
          <a:ext cx="2163664" cy="2163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Lifelong</a:t>
          </a:r>
        </a:p>
      </dsp:txBody>
      <dsp:txXfrm>
        <a:off x="3241815" y="2628316"/>
        <a:ext cx="1529942" cy="1529942"/>
      </dsp:txXfrm>
    </dsp:sp>
    <dsp:sp modelId="{245DDDC6-78FB-134F-924A-CBDA6EC98AB0}">
      <dsp:nvSpPr>
        <dsp:cNvPr id="0" name=""/>
        <dsp:cNvSpPr/>
      </dsp:nvSpPr>
      <dsp:spPr>
        <a:xfrm rot="11700000">
          <a:off x="1239535"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D46DF-C5A2-6440-A868-27BB01CF796F}">
      <dsp:nvSpPr>
        <dsp:cNvPr id="0" name=""/>
        <dsp:cNvSpPr/>
      </dsp:nvSpPr>
      <dsp:spPr>
        <a:xfrm>
          <a:off x="240031" y="1837178"/>
          <a:ext cx="2055481" cy="16443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Intergenerational Focus</a:t>
          </a:r>
        </a:p>
      </dsp:txBody>
      <dsp:txXfrm>
        <a:off x="288193" y="1885340"/>
        <a:ext cx="1959157" cy="1548061"/>
      </dsp:txXfrm>
    </dsp:sp>
    <dsp:sp modelId="{01CEA945-00CC-B24A-9328-60F425D135B8}">
      <dsp:nvSpPr>
        <dsp:cNvPr id="0" name=""/>
        <dsp:cNvSpPr/>
      </dsp:nvSpPr>
      <dsp:spPr>
        <a:xfrm rot="14700000">
          <a:off x="2329934"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29C9C-F7C5-214E-B82C-F3FB85251482}">
      <dsp:nvSpPr>
        <dsp:cNvPr id="0" name=""/>
        <dsp:cNvSpPr/>
      </dsp:nvSpPr>
      <dsp:spPr>
        <a:xfrm>
          <a:off x="1780654" y="1136"/>
          <a:ext cx="2055481" cy="1644385"/>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Worship Focus</a:t>
          </a:r>
        </a:p>
      </dsp:txBody>
      <dsp:txXfrm>
        <a:off x="1828816" y="49298"/>
        <a:ext cx="1959157" cy="1548061"/>
      </dsp:txXfrm>
    </dsp:sp>
    <dsp:sp modelId="{22D64367-3396-BD4E-A720-37316452CA45}">
      <dsp:nvSpPr>
        <dsp:cNvPr id="0" name=""/>
        <dsp:cNvSpPr/>
      </dsp:nvSpPr>
      <dsp:spPr>
        <a:xfrm rot="17700000">
          <a:off x="4026293"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402C3-E551-9643-B624-DC8A6753F90C}">
      <dsp:nvSpPr>
        <dsp:cNvPr id="0" name=""/>
        <dsp:cNvSpPr/>
      </dsp:nvSpPr>
      <dsp:spPr>
        <a:xfrm>
          <a:off x="4177437" y="1136"/>
          <a:ext cx="2055481" cy="16443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Thematic Focus</a:t>
          </a:r>
        </a:p>
      </dsp:txBody>
      <dsp:txXfrm>
        <a:off x="4225599" y="49298"/>
        <a:ext cx="1959157" cy="1548061"/>
      </dsp:txXfrm>
    </dsp:sp>
    <dsp:sp modelId="{8EA70E01-8ACF-BD44-A2BD-75B6984D1927}">
      <dsp:nvSpPr>
        <dsp:cNvPr id="0" name=""/>
        <dsp:cNvSpPr/>
      </dsp:nvSpPr>
      <dsp:spPr>
        <a:xfrm rot="20700000">
          <a:off x="5116692"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B953-B1AD-814D-AC51-9E510A5CA1A1}">
      <dsp:nvSpPr>
        <dsp:cNvPr id="0" name=""/>
        <dsp:cNvSpPr/>
      </dsp:nvSpPr>
      <dsp:spPr>
        <a:xfrm>
          <a:off x="5718059" y="1837178"/>
          <a:ext cx="2055481" cy="1644385"/>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Life Stage Focus</a:t>
          </a:r>
        </a:p>
      </dsp:txBody>
      <dsp:txXfrm>
        <a:off x="5766221" y="1885340"/>
        <a:ext cx="1959157" cy="154806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234432"/>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526848" y="763290"/>
        <a:ext cx="1327541" cy="269825"/>
      </dsp:txXfrm>
    </dsp:sp>
    <dsp:sp modelId="{40FDBE1B-2331-204A-8D75-D2A16163496D}">
      <dsp:nvSpPr>
        <dsp:cNvPr id="0" name=""/>
        <dsp:cNvSpPr/>
      </dsp:nvSpPr>
      <dsp:spPr>
        <a:xfrm>
          <a:off x="271835"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Children</a:t>
          </a:r>
        </a:p>
        <a:p>
          <a:pPr marL="0" lvl="0" indent="0" algn="l" defTabSz="933450">
            <a:lnSpc>
              <a:spcPct val="90000"/>
            </a:lnSpc>
            <a:spcBef>
              <a:spcPct val="0"/>
            </a:spcBef>
            <a:spcAft>
              <a:spcPct val="35000"/>
            </a:spcAft>
            <a:buNone/>
          </a:pPr>
          <a:r>
            <a:rPr lang="en-US" sz="2100" kern="1200" dirty="0"/>
            <a:t>0-5</a:t>
          </a:r>
        </a:p>
        <a:p>
          <a:pPr marL="0" lvl="0" indent="0" algn="l" defTabSz="933450">
            <a:lnSpc>
              <a:spcPct val="90000"/>
            </a:lnSpc>
            <a:spcBef>
              <a:spcPct val="0"/>
            </a:spcBef>
            <a:spcAft>
              <a:spcPct val="35000"/>
            </a:spcAft>
            <a:buNone/>
          </a:pPr>
          <a:r>
            <a:rPr lang="en-US" sz="2100" kern="1200" dirty="0"/>
            <a:t>6-10</a:t>
          </a:r>
        </a:p>
        <a:p>
          <a:pPr marL="0" lvl="0" indent="0" algn="l" defTabSz="933450">
            <a:lnSpc>
              <a:spcPct val="90000"/>
            </a:lnSpc>
            <a:spcBef>
              <a:spcPct val="0"/>
            </a:spcBef>
            <a:spcAft>
              <a:spcPct val="35000"/>
            </a:spcAft>
            <a:buNone/>
          </a:pPr>
          <a:endParaRPr lang="en-US" sz="2100" kern="1200" dirty="0"/>
        </a:p>
      </dsp:txBody>
      <dsp:txXfrm>
        <a:off x="271835" y="234432"/>
        <a:ext cx="1005100" cy="1618953"/>
      </dsp:txXfrm>
    </dsp:sp>
    <dsp:sp modelId="{1A5AF66C-9AD5-3244-88E4-9B2F310D4A26}">
      <dsp:nvSpPr>
        <dsp:cNvPr id="0" name=""/>
        <dsp:cNvSpPr/>
      </dsp:nvSpPr>
      <dsp:spPr>
        <a:xfrm>
          <a:off x="1398356" y="234432"/>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869498" y="763290"/>
        <a:ext cx="1327541" cy="269825"/>
      </dsp:txXfrm>
    </dsp:sp>
    <dsp:sp modelId="{678DB1A9-D3FF-3E4F-8E27-D5BC8E281C3B}">
      <dsp:nvSpPr>
        <dsp:cNvPr id="0" name=""/>
        <dsp:cNvSpPr/>
      </dsp:nvSpPr>
      <dsp:spPr>
        <a:xfrm rot="5400000">
          <a:off x="1286173" y="1520752"/>
          <a:ext cx="237857"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Teens</a:t>
          </a:r>
        </a:p>
        <a:p>
          <a:pPr marL="0" lvl="0" indent="0" algn="l" defTabSz="933450">
            <a:lnSpc>
              <a:spcPct val="90000"/>
            </a:lnSpc>
            <a:spcBef>
              <a:spcPct val="0"/>
            </a:spcBef>
            <a:spcAft>
              <a:spcPct val="35000"/>
            </a:spcAft>
            <a:buNone/>
          </a:pPr>
          <a:r>
            <a:rPr lang="en-US" sz="2100" kern="1200" dirty="0"/>
            <a:t>11-14</a:t>
          </a:r>
        </a:p>
        <a:p>
          <a:pPr marL="0" lvl="0" indent="0" algn="l" defTabSz="933450">
            <a:lnSpc>
              <a:spcPct val="90000"/>
            </a:lnSpc>
            <a:spcBef>
              <a:spcPct val="0"/>
            </a:spcBef>
            <a:spcAft>
              <a:spcPct val="35000"/>
            </a:spcAft>
            <a:buNone/>
          </a:pPr>
          <a:r>
            <a:rPr lang="en-US" sz="2100" kern="1200" dirty="0"/>
            <a:t>14-18</a:t>
          </a:r>
        </a:p>
      </dsp:txBody>
      <dsp:txXfrm>
        <a:off x="1668182" y="234432"/>
        <a:ext cx="1005100" cy="1618953"/>
      </dsp:txXfrm>
    </dsp:sp>
    <dsp:sp modelId="{019589BD-0229-EB4C-8779-FA51FFF861FD}">
      <dsp:nvSpPr>
        <dsp:cNvPr id="0" name=""/>
        <dsp:cNvSpPr/>
      </dsp:nvSpPr>
      <dsp:spPr>
        <a:xfrm>
          <a:off x="2794704" y="234432"/>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265846" y="763290"/>
        <a:ext cx="1327541" cy="269825"/>
      </dsp:txXfrm>
    </dsp:sp>
    <dsp:sp modelId="{4CD0B0D5-CA21-2242-B665-7ADB4DC37A88}">
      <dsp:nvSpPr>
        <dsp:cNvPr id="0" name=""/>
        <dsp:cNvSpPr/>
      </dsp:nvSpPr>
      <dsp:spPr>
        <a:xfrm rot="5400000">
          <a:off x="2682521" y="1520752"/>
          <a:ext cx="237857"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Young Adults</a:t>
          </a:r>
        </a:p>
        <a:p>
          <a:pPr marL="0" lvl="0" indent="0" algn="l" defTabSz="933450">
            <a:lnSpc>
              <a:spcPct val="90000"/>
            </a:lnSpc>
            <a:spcBef>
              <a:spcPct val="0"/>
            </a:spcBef>
            <a:spcAft>
              <a:spcPct val="35000"/>
            </a:spcAft>
            <a:buNone/>
          </a:pPr>
          <a:r>
            <a:rPr lang="en-US" sz="2100" kern="1200" dirty="0"/>
            <a:t>20s-30s</a:t>
          </a:r>
        </a:p>
      </dsp:txBody>
      <dsp:txXfrm>
        <a:off x="3064529" y="234432"/>
        <a:ext cx="1005100" cy="1618953"/>
      </dsp:txXfrm>
    </dsp:sp>
    <dsp:sp modelId="{27D58A6D-4378-7548-A9AA-8B160E927B32}">
      <dsp:nvSpPr>
        <dsp:cNvPr id="0" name=""/>
        <dsp:cNvSpPr/>
      </dsp:nvSpPr>
      <dsp:spPr>
        <a:xfrm>
          <a:off x="4191051" y="234432"/>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662193" y="763290"/>
        <a:ext cx="1327541" cy="269825"/>
      </dsp:txXfrm>
    </dsp:sp>
    <dsp:sp modelId="{B50DBBD4-1DD0-EE4D-8BC5-D7276EC7E573}">
      <dsp:nvSpPr>
        <dsp:cNvPr id="0" name=""/>
        <dsp:cNvSpPr/>
      </dsp:nvSpPr>
      <dsp:spPr>
        <a:xfrm rot="5400000">
          <a:off x="4078868" y="1520752"/>
          <a:ext cx="237857"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Midlife Adults</a:t>
          </a:r>
        </a:p>
        <a:p>
          <a:pPr marL="0" lvl="0" indent="0" algn="l" defTabSz="933450">
            <a:lnSpc>
              <a:spcPct val="90000"/>
            </a:lnSpc>
            <a:spcBef>
              <a:spcPct val="0"/>
            </a:spcBef>
            <a:spcAft>
              <a:spcPct val="35000"/>
            </a:spcAft>
            <a:buNone/>
          </a:pPr>
          <a:r>
            <a:rPr lang="en-US" sz="2100" kern="1200" dirty="0"/>
            <a:t>40s-50s</a:t>
          </a:r>
        </a:p>
      </dsp:txBody>
      <dsp:txXfrm>
        <a:off x="4460877" y="234432"/>
        <a:ext cx="1005100" cy="1618953"/>
      </dsp:txXfrm>
    </dsp:sp>
    <dsp:sp modelId="{C4F93513-458F-2C45-A9A8-41A061C7BC63}">
      <dsp:nvSpPr>
        <dsp:cNvPr id="0" name=""/>
        <dsp:cNvSpPr/>
      </dsp:nvSpPr>
      <dsp:spPr>
        <a:xfrm>
          <a:off x="5587399" y="234432"/>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058541" y="763290"/>
        <a:ext cx="1327541" cy="269825"/>
      </dsp:txXfrm>
    </dsp:sp>
    <dsp:sp modelId="{B590D35C-4EF8-F847-8D43-3164A8C3178F}">
      <dsp:nvSpPr>
        <dsp:cNvPr id="0" name=""/>
        <dsp:cNvSpPr/>
      </dsp:nvSpPr>
      <dsp:spPr>
        <a:xfrm rot="5400000">
          <a:off x="5475215" y="1520752"/>
          <a:ext cx="237857"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Mature Adults</a:t>
          </a:r>
        </a:p>
        <a:p>
          <a:pPr marL="0" lvl="0" indent="0" algn="l" defTabSz="933450">
            <a:lnSpc>
              <a:spcPct val="90000"/>
            </a:lnSpc>
            <a:spcBef>
              <a:spcPct val="0"/>
            </a:spcBef>
            <a:spcAft>
              <a:spcPct val="35000"/>
            </a:spcAft>
            <a:buNone/>
          </a:pPr>
          <a:r>
            <a:rPr lang="en-US" sz="2100" kern="1200" dirty="0"/>
            <a:t>60s-70s</a:t>
          </a:r>
        </a:p>
      </dsp:txBody>
      <dsp:txXfrm>
        <a:off x="5857224" y="234432"/>
        <a:ext cx="1005100" cy="1618953"/>
      </dsp:txXfrm>
    </dsp:sp>
    <dsp:sp modelId="{3CA3A4F8-0613-FA4F-9080-3C856BB9F95F}">
      <dsp:nvSpPr>
        <dsp:cNvPr id="0" name=""/>
        <dsp:cNvSpPr/>
      </dsp:nvSpPr>
      <dsp:spPr>
        <a:xfrm>
          <a:off x="6983746" y="234432"/>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454888" y="763290"/>
        <a:ext cx="1327541" cy="269825"/>
      </dsp:txXfrm>
    </dsp:sp>
    <dsp:sp modelId="{EC024290-AC82-6041-BE47-3C8F30800A70}">
      <dsp:nvSpPr>
        <dsp:cNvPr id="0" name=""/>
        <dsp:cNvSpPr/>
      </dsp:nvSpPr>
      <dsp:spPr>
        <a:xfrm rot="5400000">
          <a:off x="6871563" y="1520752"/>
          <a:ext cx="237857"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Older Adults</a:t>
          </a:r>
        </a:p>
        <a:p>
          <a:pPr marL="0" lvl="0" indent="0" algn="l" defTabSz="933450">
            <a:lnSpc>
              <a:spcPct val="90000"/>
            </a:lnSpc>
            <a:spcBef>
              <a:spcPct val="0"/>
            </a:spcBef>
            <a:spcAft>
              <a:spcPct val="35000"/>
            </a:spcAft>
            <a:buNone/>
          </a:pPr>
          <a:r>
            <a:rPr lang="en-US" sz="2100" kern="1200" dirty="0"/>
            <a:t>80+</a:t>
          </a:r>
        </a:p>
      </dsp:txBody>
      <dsp:txXfrm>
        <a:off x="7253572" y="234432"/>
        <a:ext cx="1005100" cy="161895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Older Adults </a:t>
          </a:r>
        </a:p>
      </dsp:txBody>
      <dsp:txXfrm>
        <a:off x="7860112" y="414739"/>
        <a:ext cx="896420" cy="34359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E8B1B-9932-B345-ABE9-F450562BE61C}">
      <dsp:nvSpPr>
        <dsp:cNvPr id="0" name=""/>
        <dsp:cNvSpPr/>
      </dsp:nvSpPr>
      <dsp:spPr>
        <a:xfrm>
          <a:off x="2085096" y="467263"/>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06D939-DCB4-FA45-BA1F-F0A53CD0E55E}">
      <dsp:nvSpPr>
        <dsp:cNvPr id="0" name=""/>
        <dsp:cNvSpPr/>
      </dsp:nvSpPr>
      <dsp:spPr>
        <a:xfrm>
          <a:off x="2676757" y="511151"/>
          <a:ext cx="1721554" cy="1721554"/>
        </a:xfrm>
        <a:prstGeom prst="leftCircularArrow">
          <a:avLst>
            <a:gd name="adj1" fmla="val 5514"/>
            <a:gd name="adj2" fmla="val 718944"/>
            <a:gd name="adj3" fmla="val 2494454"/>
            <a:gd name="adj4" fmla="val 9024489"/>
            <a:gd name="adj5" fmla="val 643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92930A-47F8-B042-95D1-866D6F93FDE4}">
      <dsp:nvSpPr>
        <dsp:cNvPr id="0" name=""/>
        <dsp:cNvSpPr/>
      </dsp:nvSpPr>
      <dsp:spPr>
        <a:xfrm>
          <a:off x="2349551" y="1151396"/>
          <a:ext cx="1057819" cy="594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Earlier Stage </a:t>
          </a:r>
        </a:p>
      </dsp:txBody>
      <dsp:txXfrm>
        <a:off x="2366972" y="1168817"/>
        <a:ext cx="1022977" cy="559971"/>
      </dsp:txXfrm>
    </dsp:sp>
    <dsp:sp modelId="{8375A722-2C48-A14B-96D8-5ED2DA84A1A3}">
      <dsp:nvSpPr>
        <dsp:cNvPr id="0" name=""/>
        <dsp:cNvSpPr/>
      </dsp:nvSpPr>
      <dsp:spPr>
        <a:xfrm>
          <a:off x="3859427" y="554339"/>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2303F5-6905-1745-AF1C-9D015996A838}">
      <dsp:nvSpPr>
        <dsp:cNvPr id="0" name=""/>
        <dsp:cNvSpPr/>
      </dsp:nvSpPr>
      <dsp:spPr>
        <a:xfrm>
          <a:off x="4441171" y="-268047"/>
          <a:ext cx="1873615" cy="1873615"/>
        </a:xfrm>
        <a:prstGeom prst="circularArrow">
          <a:avLst>
            <a:gd name="adj1" fmla="val 5067"/>
            <a:gd name="adj2" fmla="val 653191"/>
            <a:gd name="adj3" fmla="val 19171298"/>
            <a:gd name="adj4" fmla="val 12575511"/>
            <a:gd name="adj5" fmla="val 591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BB445B9B-BCF4-1645-B43E-078FBC7B6855}">
      <dsp:nvSpPr>
        <dsp:cNvPr id="0" name=""/>
        <dsp:cNvSpPr/>
      </dsp:nvSpPr>
      <dsp:spPr>
        <a:xfrm>
          <a:off x="4123882" y="256933"/>
          <a:ext cx="1057819" cy="5948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Target</a:t>
          </a:r>
        </a:p>
      </dsp:txBody>
      <dsp:txXfrm>
        <a:off x="4141303" y="274354"/>
        <a:ext cx="1022977" cy="559971"/>
      </dsp:txXfrm>
    </dsp:sp>
    <dsp:sp modelId="{BD3E5FE9-30FC-0C41-BD6C-7CFA9329957B}">
      <dsp:nvSpPr>
        <dsp:cNvPr id="0" name=""/>
        <dsp:cNvSpPr/>
      </dsp:nvSpPr>
      <dsp:spPr>
        <a:xfrm>
          <a:off x="5633758" y="467263"/>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903D62-07D3-F540-B7AA-6E602B6202D8}">
      <dsp:nvSpPr>
        <dsp:cNvPr id="0" name=""/>
        <dsp:cNvSpPr/>
      </dsp:nvSpPr>
      <dsp:spPr>
        <a:xfrm>
          <a:off x="5898213" y="1151396"/>
          <a:ext cx="1057819" cy="59481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Next</a:t>
          </a:r>
          <a:r>
            <a:rPr lang="en-US" sz="2400" kern="1200" baseline="0" dirty="0"/>
            <a:t> Stage</a:t>
          </a:r>
          <a:endParaRPr lang="en-US" sz="2400" kern="1200" dirty="0"/>
        </a:p>
      </dsp:txBody>
      <dsp:txXfrm>
        <a:off x="5915634" y="1168817"/>
        <a:ext cx="1022977" cy="55997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Gifts &amp; Talents</a:t>
          </a:r>
        </a:p>
      </dsp:txBody>
      <dsp:txXfrm>
        <a:off x="2430982" y="541276"/>
        <a:ext cx="967614" cy="96761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6890-B36B-374F-B4FB-C92729071F5F}">
      <dsp:nvSpPr>
        <dsp:cNvPr id="0" name=""/>
        <dsp:cNvSpPr/>
      </dsp:nvSpPr>
      <dsp:spPr>
        <a:xfrm>
          <a:off x="108255" y="0"/>
          <a:ext cx="4375151" cy="363185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Intergenerational</a:t>
          </a:r>
        </a:p>
      </dsp:txBody>
      <dsp:txXfrm>
        <a:off x="1531273" y="181592"/>
        <a:ext cx="1529115" cy="544778"/>
      </dsp:txXfrm>
    </dsp:sp>
    <dsp:sp modelId="{0DA76900-591E-FD4E-9811-1F6FD7F2C373}">
      <dsp:nvSpPr>
        <dsp:cNvPr id="0" name=""/>
        <dsp:cNvSpPr/>
      </dsp:nvSpPr>
      <dsp:spPr>
        <a:xfrm>
          <a:off x="487548" y="907964"/>
          <a:ext cx="3616565" cy="272389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Family</a:t>
          </a:r>
        </a:p>
      </dsp:txBody>
      <dsp:txXfrm>
        <a:off x="1453171" y="1078207"/>
        <a:ext cx="1685319" cy="510729"/>
      </dsp:txXfrm>
    </dsp:sp>
    <dsp:sp modelId="{8641396E-1E95-2A46-A997-B31C538AC204}">
      <dsp:nvSpPr>
        <dsp:cNvPr id="0" name=""/>
        <dsp:cNvSpPr/>
      </dsp:nvSpPr>
      <dsp:spPr>
        <a:xfrm>
          <a:off x="1292195" y="1815928"/>
          <a:ext cx="2007272" cy="1815928"/>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Peers or </a:t>
          </a:r>
        </a:p>
        <a:p>
          <a:pPr marL="0" lvl="0" indent="0" algn="ctr" defTabSz="711200">
            <a:lnSpc>
              <a:spcPct val="90000"/>
            </a:lnSpc>
            <a:spcBef>
              <a:spcPct val="0"/>
            </a:spcBef>
            <a:spcAft>
              <a:spcPct val="35000"/>
            </a:spcAft>
            <a:buNone/>
          </a:pPr>
          <a:r>
            <a:rPr lang="en-US" sz="1600" b="1" kern="1200" dirty="0">
              <a:solidFill>
                <a:schemeClr val="bg1"/>
              </a:solidFill>
            </a:rPr>
            <a:t>Life Stage </a:t>
          </a:r>
        </a:p>
      </dsp:txBody>
      <dsp:txXfrm>
        <a:off x="1586153" y="2269910"/>
        <a:ext cx="1419355" cy="90796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AA270-BC27-8340-9DF7-8ABDAEC87270}">
      <dsp:nvSpPr>
        <dsp:cNvPr id="0" name=""/>
        <dsp:cNvSpPr/>
      </dsp:nvSpPr>
      <dsp:spPr>
        <a:xfrm>
          <a:off x="85991" y="553162"/>
          <a:ext cx="1739194" cy="14434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 </a:t>
          </a:r>
        </a:p>
        <a:p>
          <a:pPr marL="114300" lvl="1" indent="-114300" algn="l" defTabSz="622300">
            <a:lnSpc>
              <a:spcPct val="90000"/>
            </a:lnSpc>
            <a:spcBef>
              <a:spcPct val="0"/>
            </a:spcBef>
            <a:spcAft>
              <a:spcPct val="15000"/>
            </a:spcAft>
            <a:buChar char="•"/>
          </a:pPr>
          <a:r>
            <a:rPr lang="en-US" sz="1400" kern="1200" dirty="0"/>
            <a:t>Age-specific</a:t>
          </a:r>
        </a:p>
      </dsp:txBody>
      <dsp:txXfrm>
        <a:off x="119209" y="586380"/>
        <a:ext cx="1672758" cy="1067693"/>
      </dsp:txXfrm>
    </dsp:sp>
    <dsp:sp modelId="{BED764C3-B2F1-4945-9987-82534E617405}">
      <dsp:nvSpPr>
        <dsp:cNvPr id="0" name=""/>
        <dsp:cNvSpPr/>
      </dsp:nvSpPr>
      <dsp:spPr>
        <a:xfrm>
          <a:off x="906588" y="523392"/>
          <a:ext cx="2265141" cy="2265141"/>
        </a:xfrm>
        <a:prstGeom prst="leftCircularArrow">
          <a:avLst>
            <a:gd name="adj1" fmla="val 3997"/>
            <a:gd name="adj2" fmla="val 501904"/>
            <a:gd name="adj3" fmla="val 2277415"/>
            <a:gd name="adj4" fmla="val 9024489"/>
            <a:gd name="adj5" fmla="val 466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D04E1-E2EF-2C43-95D5-34CEE192048B}">
      <dsp:nvSpPr>
        <dsp:cNvPr id="0" name=""/>
        <dsp:cNvSpPr/>
      </dsp:nvSpPr>
      <dsp:spPr>
        <a:xfrm>
          <a:off x="466733" y="1631653"/>
          <a:ext cx="1345744" cy="5351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Young Children</a:t>
          </a:r>
        </a:p>
      </dsp:txBody>
      <dsp:txXfrm>
        <a:off x="482407" y="1647327"/>
        <a:ext cx="1314396" cy="503810"/>
      </dsp:txXfrm>
    </dsp:sp>
    <dsp:sp modelId="{4F4545E9-C735-4F45-B793-95517853D2F2}">
      <dsp:nvSpPr>
        <dsp:cNvPr id="0" name=""/>
        <dsp:cNvSpPr/>
      </dsp:nvSpPr>
      <dsp:spPr>
        <a:xfrm>
          <a:off x="2311927" y="551771"/>
          <a:ext cx="1909621" cy="14434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2345145" y="894297"/>
        <a:ext cx="1843185" cy="1067693"/>
      </dsp:txXfrm>
    </dsp:sp>
    <dsp:sp modelId="{B53384E2-30F9-F540-AE15-A0F90FF0A4E7}">
      <dsp:nvSpPr>
        <dsp:cNvPr id="0" name=""/>
        <dsp:cNvSpPr/>
      </dsp:nvSpPr>
      <dsp:spPr>
        <a:xfrm>
          <a:off x="3209290" y="-272937"/>
          <a:ext cx="2394650" cy="2394650"/>
        </a:xfrm>
        <a:prstGeom prst="circularArrow">
          <a:avLst>
            <a:gd name="adj1" fmla="val 3781"/>
            <a:gd name="adj2" fmla="val 472290"/>
            <a:gd name="adj3" fmla="val 19352206"/>
            <a:gd name="adj4" fmla="val 12575517"/>
            <a:gd name="adj5" fmla="val 441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04CC535-CD3C-3443-8F82-568F1FA60F85}">
      <dsp:nvSpPr>
        <dsp:cNvPr id="0" name=""/>
        <dsp:cNvSpPr/>
      </dsp:nvSpPr>
      <dsp:spPr>
        <a:xfrm>
          <a:off x="2777882" y="381560"/>
          <a:ext cx="1345744" cy="53515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Older Children</a:t>
          </a:r>
        </a:p>
      </dsp:txBody>
      <dsp:txXfrm>
        <a:off x="2793556" y="397234"/>
        <a:ext cx="1314396" cy="503810"/>
      </dsp:txXfrm>
    </dsp:sp>
    <dsp:sp modelId="{F0A6CBC8-DA43-294E-ADC8-05B595A90532}">
      <dsp:nvSpPr>
        <dsp:cNvPr id="0" name=""/>
        <dsp:cNvSpPr/>
      </dsp:nvSpPr>
      <dsp:spPr>
        <a:xfrm>
          <a:off x="4652688" y="553671"/>
          <a:ext cx="1739194" cy="14424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4685882" y="586865"/>
        <a:ext cx="1672806" cy="1066936"/>
      </dsp:txXfrm>
    </dsp:sp>
    <dsp:sp modelId="{5A246202-A550-494C-A654-F20907B3375E}">
      <dsp:nvSpPr>
        <dsp:cNvPr id="0" name=""/>
        <dsp:cNvSpPr/>
      </dsp:nvSpPr>
      <dsp:spPr>
        <a:xfrm>
          <a:off x="5482430" y="628018"/>
          <a:ext cx="2125082" cy="2125082"/>
        </a:xfrm>
        <a:prstGeom prst="leftCircularArrow">
          <a:avLst>
            <a:gd name="adj1" fmla="val 4261"/>
            <a:gd name="adj2" fmla="val 538420"/>
            <a:gd name="adj3" fmla="val 2314006"/>
            <a:gd name="adj4" fmla="val 9024565"/>
            <a:gd name="adj5" fmla="val 497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4EF30B0E-8F40-FB4E-8D5E-CE778710B4C8}">
      <dsp:nvSpPr>
        <dsp:cNvPr id="0" name=""/>
        <dsp:cNvSpPr/>
      </dsp:nvSpPr>
      <dsp:spPr>
        <a:xfrm>
          <a:off x="5033430" y="1631649"/>
          <a:ext cx="1345744" cy="53515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Young Adolescents </a:t>
          </a:r>
        </a:p>
      </dsp:txBody>
      <dsp:txXfrm>
        <a:off x="5049104" y="1647323"/>
        <a:ext cx="1314396" cy="503810"/>
      </dsp:txXfrm>
    </dsp:sp>
    <dsp:sp modelId="{FC63F893-807D-7D49-9C23-B768F1A0EC27}">
      <dsp:nvSpPr>
        <dsp:cNvPr id="0" name=""/>
        <dsp:cNvSpPr/>
      </dsp:nvSpPr>
      <dsp:spPr>
        <a:xfrm>
          <a:off x="6842046" y="547068"/>
          <a:ext cx="1739194" cy="145277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Family @ Home + Church</a:t>
          </a:r>
        </a:p>
        <a:p>
          <a:pPr marL="114300" lvl="1" indent="-114300" algn="l" defTabSz="622300">
            <a:lnSpc>
              <a:spcPct val="90000"/>
            </a:lnSpc>
            <a:spcBef>
              <a:spcPct val="0"/>
            </a:spcBef>
            <a:spcAft>
              <a:spcPct val="15000"/>
            </a:spcAft>
            <a:buChar char="•"/>
          </a:pPr>
          <a:r>
            <a:rPr lang="en-US" sz="1400" kern="1200" dirty="0"/>
            <a:t>Intergenerational</a:t>
          </a:r>
        </a:p>
        <a:p>
          <a:pPr marL="114300" lvl="1" indent="-114300" algn="l" defTabSz="622300">
            <a:lnSpc>
              <a:spcPct val="90000"/>
            </a:lnSpc>
            <a:spcBef>
              <a:spcPct val="0"/>
            </a:spcBef>
            <a:spcAft>
              <a:spcPct val="15000"/>
            </a:spcAft>
            <a:buChar char="•"/>
          </a:pPr>
          <a:r>
            <a:rPr lang="en-US" sz="1400" kern="1200" dirty="0"/>
            <a:t>Age-specific</a:t>
          </a:r>
        </a:p>
      </dsp:txBody>
      <dsp:txXfrm>
        <a:off x="6875478" y="891809"/>
        <a:ext cx="1672330" cy="1074604"/>
      </dsp:txXfrm>
    </dsp:sp>
    <dsp:sp modelId="{482BB67F-6A11-7B47-9E59-7C46CF0DE255}">
      <dsp:nvSpPr>
        <dsp:cNvPr id="0" name=""/>
        <dsp:cNvSpPr/>
      </dsp:nvSpPr>
      <dsp:spPr>
        <a:xfrm>
          <a:off x="7259366" y="381526"/>
          <a:ext cx="1345744" cy="5351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Older Adolescents  </a:t>
          </a:r>
        </a:p>
      </dsp:txBody>
      <dsp:txXfrm>
        <a:off x="7275040" y="397200"/>
        <a:ext cx="1314396" cy="50381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A4F9B-A316-E145-B01B-0CE5BDFE80F4}">
      <dsp:nvSpPr>
        <dsp:cNvPr id="0" name=""/>
        <dsp:cNvSpPr/>
      </dsp:nvSpPr>
      <dsp:spPr>
        <a:xfrm>
          <a:off x="725277" y="2222"/>
          <a:ext cx="1595810" cy="254735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Gathered Programming </a:t>
          </a:r>
        </a:p>
      </dsp:txBody>
      <dsp:txXfrm>
        <a:off x="772017" y="48962"/>
        <a:ext cx="1502330" cy="2453879"/>
      </dsp:txXfrm>
    </dsp:sp>
    <dsp:sp modelId="{5192CABA-8084-8C46-9B21-399A75B733A0}">
      <dsp:nvSpPr>
        <dsp:cNvPr id="0" name=""/>
        <dsp:cNvSpPr/>
      </dsp:nvSpPr>
      <dsp:spPr>
        <a:xfrm>
          <a:off x="2321087" y="1247761"/>
          <a:ext cx="638324" cy="56282"/>
        </a:xfrm>
        <a:custGeom>
          <a:avLst/>
          <a:gdLst/>
          <a:ahLst/>
          <a:cxnLst/>
          <a:rect l="0" t="0" r="0" b="0"/>
          <a:pathLst>
            <a:path>
              <a:moveTo>
                <a:pt x="0" y="28141"/>
              </a:moveTo>
              <a:lnTo>
                <a:pt x="638324" y="281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624291" y="1259944"/>
        <a:ext cx="31916" cy="31916"/>
      </dsp:txXfrm>
    </dsp:sp>
    <dsp:sp modelId="{1F26B8BC-D868-9949-8D9F-04A86636610A}">
      <dsp:nvSpPr>
        <dsp:cNvPr id="0" name=""/>
        <dsp:cNvSpPr/>
      </dsp:nvSpPr>
      <dsp:spPr>
        <a:xfrm>
          <a:off x="2959411" y="2222"/>
          <a:ext cx="1595810" cy="254735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b="1" kern="1200" dirty="0"/>
            <a:t>Hybrid Programming</a:t>
          </a:r>
        </a:p>
        <a:p>
          <a:pPr marL="0" lvl="0" indent="0" algn="ctr" defTabSz="889000">
            <a:lnSpc>
              <a:spcPct val="90000"/>
            </a:lnSpc>
            <a:spcBef>
              <a:spcPct val="0"/>
            </a:spcBef>
            <a:spcAft>
              <a:spcPct val="35000"/>
            </a:spcAft>
            <a:buNone/>
          </a:pPr>
          <a:r>
            <a:rPr lang="en-US" sz="2000" kern="1200" dirty="0"/>
            <a:t>Gathered &amp; Online</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a:off x="3006151" y="48962"/>
        <a:ext cx="1502330" cy="2453879"/>
      </dsp:txXfrm>
    </dsp:sp>
    <dsp:sp modelId="{19A48D18-F5A5-6545-AC8F-5BB17D597A54}">
      <dsp:nvSpPr>
        <dsp:cNvPr id="0" name=""/>
        <dsp:cNvSpPr/>
      </dsp:nvSpPr>
      <dsp:spPr>
        <a:xfrm>
          <a:off x="4555221" y="1247761"/>
          <a:ext cx="638324" cy="56282"/>
        </a:xfrm>
        <a:custGeom>
          <a:avLst/>
          <a:gdLst/>
          <a:ahLst/>
          <a:cxnLst/>
          <a:rect l="0" t="0" r="0" b="0"/>
          <a:pathLst>
            <a:path>
              <a:moveTo>
                <a:pt x="0" y="28141"/>
              </a:moveTo>
              <a:lnTo>
                <a:pt x="638324" y="2814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58425" y="1259944"/>
        <a:ext cx="31916" cy="31916"/>
      </dsp:txXfrm>
    </dsp:sp>
    <dsp:sp modelId="{E3E82D1A-261F-9F4E-B1FC-9BBAD9D307EB}">
      <dsp:nvSpPr>
        <dsp:cNvPr id="0" name=""/>
        <dsp:cNvSpPr/>
      </dsp:nvSpPr>
      <dsp:spPr>
        <a:xfrm>
          <a:off x="5193545" y="2222"/>
          <a:ext cx="1595810" cy="2547359"/>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Online Programming</a:t>
          </a:r>
          <a:endParaRPr lang="en-US" sz="2000" kern="1200" dirty="0"/>
        </a:p>
        <a:p>
          <a:pPr marL="0" lvl="0" indent="0" algn="ctr" defTabSz="889000">
            <a:lnSpc>
              <a:spcPct val="90000"/>
            </a:lnSpc>
            <a:spcBef>
              <a:spcPct val="0"/>
            </a:spcBef>
            <a:spcAft>
              <a:spcPct val="35000"/>
            </a:spcAft>
            <a:buNone/>
          </a:pPr>
          <a:endParaRPr lang="en-US" sz="2000" kern="1200" dirty="0"/>
        </a:p>
      </dsp:txBody>
      <dsp:txXfrm>
        <a:off x="5240285" y="48962"/>
        <a:ext cx="1502330" cy="245387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971" y="158870"/>
          <a:ext cx="1727601" cy="10573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Preparing</a:t>
          </a:r>
        </a:p>
      </dsp:txBody>
      <dsp:txXfrm>
        <a:off x="971" y="158870"/>
        <a:ext cx="1727601" cy="704885"/>
      </dsp:txXfrm>
    </dsp:sp>
    <dsp:sp modelId="{F652A58A-4EA8-794D-8910-C5E1F4F143AD}">
      <dsp:nvSpPr>
        <dsp:cNvPr id="0" name=""/>
        <dsp:cNvSpPr/>
      </dsp:nvSpPr>
      <dsp:spPr>
        <a:xfrm>
          <a:off x="175777" y="1023237"/>
          <a:ext cx="2100193" cy="335923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types of experiences, programming, activities, and resources will you develop to prepare people for the event? </a:t>
          </a:r>
        </a:p>
        <a:p>
          <a:pPr marL="114300" lvl="1" indent="-114300" algn="l" defTabSz="666750">
            <a:lnSpc>
              <a:spcPct val="90000"/>
            </a:lnSpc>
            <a:spcBef>
              <a:spcPct val="0"/>
            </a:spcBef>
            <a:spcAft>
              <a:spcPct val="15000"/>
            </a:spcAft>
            <a:buChar char="•"/>
          </a:pPr>
          <a:r>
            <a:rPr lang="en-US" sz="1500" kern="1200" dirty="0"/>
            <a:t>Physical and online settings </a:t>
          </a:r>
        </a:p>
        <a:p>
          <a:pPr marL="114300" lvl="1" indent="-114300" algn="l" defTabSz="666750">
            <a:lnSpc>
              <a:spcPct val="90000"/>
            </a:lnSpc>
            <a:spcBef>
              <a:spcPct val="0"/>
            </a:spcBef>
            <a:spcAft>
              <a:spcPct val="15000"/>
            </a:spcAft>
            <a:buChar char="•"/>
          </a:pPr>
          <a:r>
            <a:rPr lang="en-US" sz="1500" kern="1200" dirty="0"/>
            <a:t>Independent, small group, large group</a:t>
          </a:r>
        </a:p>
        <a:p>
          <a:pPr marL="114300" lvl="1" indent="-114300" algn="l" defTabSz="666750">
            <a:lnSpc>
              <a:spcPct val="90000"/>
            </a:lnSpc>
            <a:spcBef>
              <a:spcPct val="0"/>
            </a:spcBef>
            <a:spcAft>
              <a:spcPct val="15000"/>
            </a:spcAft>
            <a:buChar char="•"/>
          </a:pPr>
          <a:r>
            <a:rPr lang="en-US" sz="1500" kern="1200" dirty="0"/>
            <a:t>Online playlists</a:t>
          </a:r>
        </a:p>
      </dsp:txBody>
      <dsp:txXfrm>
        <a:off x="237290" y="1084750"/>
        <a:ext cx="1977167" cy="3236210"/>
      </dsp:txXfrm>
    </dsp:sp>
    <dsp:sp modelId="{D4D0BEAF-9C17-6F4E-81D7-F30B24694092}">
      <dsp:nvSpPr>
        <dsp:cNvPr id="0" name=""/>
        <dsp:cNvSpPr/>
      </dsp:nvSpPr>
      <dsp:spPr>
        <a:xfrm rot="21561361">
          <a:off x="2037024" y="279400"/>
          <a:ext cx="654002" cy="4301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037028" y="366149"/>
        <a:ext cx="524965" cy="258074"/>
      </dsp:txXfrm>
    </dsp:sp>
    <dsp:sp modelId="{903BB4D4-035A-8A4B-BCC4-387AA4BB252F}">
      <dsp:nvSpPr>
        <dsp:cNvPr id="0" name=""/>
        <dsp:cNvSpPr/>
      </dsp:nvSpPr>
      <dsp:spPr>
        <a:xfrm>
          <a:off x="2962461" y="134216"/>
          <a:ext cx="2004968" cy="102674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Experiencing</a:t>
          </a:r>
        </a:p>
      </dsp:txBody>
      <dsp:txXfrm>
        <a:off x="2962461" y="134216"/>
        <a:ext cx="2004968" cy="684499"/>
      </dsp:txXfrm>
    </dsp:sp>
    <dsp:sp modelId="{81B9E74A-693A-B141-992F-B5BC49893346}">
      <dsp:nvSpPr>
        <dsp:cNvPr id="0" name=""/>
        <dsp:cNvSpPr/>
      </dsp:nvSpPr>
      <dsp:spPr>
        <a:xfrm>
          <a:off x="3200040" y="1030984"/>
          <a:ext cx="2111802" cy="3249837"/>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will you design the event or utilize an existing event? </a:t>
          </a:r>
        </a:p>
        <a:p>
          <a:pPr marL="114300" lvl="1" indent="-114300" algn="l" defTabSz="666750">
            <a:lnSpc>
              <a:spcPct val="90000"/>
            </a:lnSpc>
            <a:spcBef>
              <a:spcPct val="0"/>
            </a:spcBef>
            <a:spcAft>
              <a:spcPct val="15000"/>
            </a:spcAft>
            <a:buChar char="•"/>
          </a:pPr>
          <a:r>
            <a:rPr lang="en-US" sz="1500" kern="1200" dirty="0"/>
            <a:t>How will you facilitate or guide people’s experience of the event?</a:t>
          </a:r>
        </a:p>
        <a:p>
          <a:pPr marL="114300" lvl="1" indent="-114300" algn="l" defTabSz="666750">
            <a:lnSpc>
              <a:spcPct val="90000"/>
            </a:lnSpc>
            <a:spcBef>
              <a:spcPct val="0"/>
            </a:spcBef>
            <a:spcAft>
              <a:spcPct val="15000"/>
            </a:spcAft>
            <a:buNone/>
          </a:pPr>
          <a:r>
            <a:rPr lang="en-US" sz="1500" kern="1200" dirty="0"/>
            <a:t>Type of Experiences: sacraments, Sunday worship, Church year, family programs, parent programs, etc. </a:t>
          </a:r>
        </a:p>
      </dsp:txBody>
      <dsp:txXfrm>
        <a:off x="3261893" y="1092837"/>
        <a:ext cx="1988096" cy="3126131"/>
      </dsp:txXfrm>
    </dsp:sp>
    <dsp:sp modelId="{F330B9F8-CA94-9546-A7D8-48A8F737FF7D}">
      <dsp:nvSpPr>
        <dsp:cNvPr id="0" name=""/>
        <dsp:cNvSpPr/>
      </dsp:nvSpPr>
      <dsp:spPr>
        <a:xfrm rot="9872">
          <a:off x="5242681" y="265912"/>
          <a:ext cx="583537" cy="430122"/>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242681" y="351751"/>
        <a:ext cx="454500" cy="258074"/>
      </dsp:txXfrm>
    </dsp:sp>
    <dsp:sp modelId="{D7CB8B83-CB94-D643-BAB2-B20E1634AECF}">
      <dsp:nvSpPr>
        <dsp:cNvPr id="0" name=""/>
        <dsp:cNvSpPr/>
      </dsp:nvSpPr>
      <dsp:spPr>
        <a:xfrm>
          <a:off x="6068439" y="149224"/>
          <a:ext cx="1727601" cy="100729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Living</a:t>
          </a:r>
        </a:p>
      </dsp:txBody>
      <dsp:txXfrm>
        <a:off x="6068439" y="149224"/>
        <a:ext cx="1727601" cy="671526"/>
      </dsp:txXfrm>
    </dsp:sp>
    <dsp:sp modelId="{BBBF81FD-88E1-C04F-947E-06BE49D30EB7}">
      <dsp:nvSpPr>
        <dsp:cNvPr id="0" name=""/>
        <dsp:cNvSpPr/>
      </dsp:nvSpPr>
      <dsp:spPr>
        <a:xfrm>
          <a:off x="6206396" y="1047510"/>
          <a:ext cx="2012673" cy="348827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will you sustain/extend the event? </a:t>
          </a:r>
        </a:p>
        <a:p>
          <a:pPr marL="114300" lvl="1" indent="-114300" algn="l" defTabSz="666750">
            <a:lnSpc>
              <a:spcPct val="90000"/>
            </a:lnSpc>
            <a:spcBef>
              <a:spcPct val="0"/>
            </a:spcBef>
            <a:spcAft>
              <a:spcPct val="15000"/>
            </a:spcAft>
            <a:buChar char="•"/>
          </a:pPr>
          <a:r>
            <a:rPr lang="en-US" sz="1500" kern="1200" dirty="0"/>
            <a:t>What types of experiences, programs, activities, and  resources will you offer people? </a:t>
          </a:r>
        </a:p>
        <a:p>
          <a:pPr marL="114300" lvl="1" indent="-114300" algn="l" defTabSz="666750">
            <a:lnSpc>
              <a:spcPct val="90000"/>
            </a:lnSpc>
            <a:spcBef>
              <a:spcPct val="0"/>
            </a:spcBef>
            <a:spcAft>
              <a:spcPct val="15000"/>
            </a:spcAft>
            <a:buChar char="•"/>
          </a:pPr>
          <a:r>
            <a:rPr lang="en-US" sz="1500" kern="1200" dirty="0"/>
            <a:t>Physical and online settings </a:t>
          </a:r>
        </a:p>
        <a:p>
          <a:pPr marL="114300" lvl="1" indent="-114300" algn="l" defTabSz="666750">
            <a:lnSpc>
              <a:spcPct val="90000"/>
            </a:lnSpc>
            <a:spcBef>
              <a:spcPct val="0"/>
            </a:spcBef>
            <a:spcAft>
              <a:spcPct val="15000"/>
            </a:spcAft>
            <a:buChar char="•"/>
          </a:pPr>
          <a:r>
            <a:rPr lang="en-US" sz="1500" kern="1200" dirty="0"/>
            <a:t>Independent, small group, large group</a:t>
          </a:r>
        </a:p>
        <a:p>
          <a:pPr marL="114300" lvl="1" indent="-114300" algn="l" defTabSz="666750">
            <a:lnSpc>
              <a:spcPct val="90000"/>
            </a:lnSpc>
            <a:spcBef>
              <a:spcPct val="0"/>
            </a:spcBef>
            <a:spcAft>
              <a:spcPct val="15000"/>
            </a:spcAft>
            <a:buChar char="•"/>
          </a:pPr>
          <a:r>
            <a:rPr lang="en-US" sz="1500" kern="1200" dirty="0"/>
            <a:t>Online playlists</a:t>
          </a:r>
        </a:p>
      </dsp:txBody>
      <dsp:txXfrm>
        <a:off x="6265345" y="1106459"/>
        <a:ext cx="1894775" cy="3370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188923"/>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526848" y="717781"/>
        <a:ext cx="1327541" cy="269825"/>
      </dsp:txXfrm>
    </dsp:sp>
    <dsp:sp modelId="{40FDBE1B-2331-204A-8D75-D2A16163496D}">
      <dsp:nvSpPr>
        <dsp:cNvPr id="0" name=""/>
        <dsp:cNvSpPr/>
      </dsp:nvSpPr>
      <dsp:spPr>
        <a:xfrm>
          <a:off x="271835"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Children</a:t>
          </a:r>
        </a:p>
        <a:p>
          <a:pPr marL="0" lvl="0" indent="0" algn="l" defTabSz="933450">
            <a:lnSpc>
              <a:spcPct val="90000"/>
            </a:lnSpc>
            <a:spcBef>
              <a:spcPct val="0"/>
            </a:spcBef>
            <a:spcAft>
              <a:spcPct val="35000"/>
            </a:spcAft>
            <a:buNone/>
          </a:pPr>
          <a:r>
            <a:rPr lang="en-US" sz="2100" kern="1200" dirty="0"/>
            <a:t>0-5</a:t>
          </a:r>
        </a:p>
        <a:p>
          <a:pPr marL="0" lvl="0" indent="0" algn="l" defTabSz="933450">
            <a:lnSpc>
              <a:spcPct val="90000"/>
            </a:lnSpc>
            <a:spcBef>
              <a:spcPct val="0"/>
            </a:spcBef>
            <a:spcAft>
              <a:spcPct val="35000"/>
            </a:spcAft>
            <a:buNone/>
          </a:pPr>
          <a:r>
            <a:rPr lang="en-US" sz="2100" kern="1200" dirty="0"/>
            <a:t>6-10</a:t>
          </a:r>
        </a:p>
        <a:p>
          <a:pPr marL="0" lvl="0" indent="0" algn="l" defTabSz="933450">
            <a:lnSpc>
              <a:spcPct val="90000"/>
            </a:lnSpc>
            <a:spcBef>
              <a:spcPct val="0"/>
            </a:spcBef>
            <a:spcAft>
              <a:spcPct val="35000"/>
            </a:spcAft>
            <a:buNone/>
          </a:pPr>
          <a:endParaRPr lang="en-US" sz="2100" kern="1200" dirty="0"/>
        </a:p>
      </dsp:txBody>
      <dsp:txXfrm>
        <a:off x="271835" y="188923"/>
        <a:ext cx="1005100" cy="1618953"/>
      </dsp:txXfrm>
    </dsp:sp>
    <dsp:sp modelId="{1A5AF66C-9AD5-3244-88E4-9B2F310D4A26}">
      <dsp:nvSpPr>
        <dsp:cNvPr id="0" name=""/>
        <dsp:cNvSpPr/>
      </dsp:nvSpPr>
      <dsp:spPr>
        <a:xfrm>
          <a:off x="1398356" y="188923"/>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869498" y="717781"/>
        <a:ext cx="1327541" cy="269825"/>
      </dsp:txXfrm>
    </dsp:sp>
    <dsp:sp modelId="{678DB1A9-D3FF-3E4F-8E27-D5BC8E281C3B}">
      <dsp:nvSpPr>
        <dsp:cNvPr id="0" name=""/>
        <dsp:cNvSpPr/>
      </dsp:nvSpPr>
      <dsp:spPr>
        <a:xfrm rot="5400000">
          <a:off x="1286100" y="1476095"/>
          <a:ext cx="238003"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Teens</a:t>
          </a:r>
        </a:p>
        <a:p>
          <a:pPr marL="0" lvl="0" indent="0" algn="l" defTabSz="933450">
            <a:lnSpc>
              <a:spcPct val="90000"/>
            </a:lnSpc>
            <a:spcBef>
              <a:spcPct val="0"/>
            </a:spcBef>
            <a:spcAft>
              <a:spcPct val="35000"/>
            </a:spcAft>
            <a:buNone/>
          </a:pPr>
          <a:r>
            <a:rPr lang="en-US" sz="2100" kern="1200" dirty="0"/>
            <a:t>11-14</a:t>
          </a:r>
        </a:p>
        <a:p>
          <a:pPr marL="0" lvl="0" indent="0" algn="l" defTabSz="933450">
            <a:lnSpc>
              <a:spcPct val="90000"/>
            </a:lnSpc>
            <a:spcBef>
              <a:spcPct val="0"/>
            </a:spcBef>
            <a:spcAft>
              <a:spcPct val="35000"/>
            </a:spcAft>
            <a:buNone/>
          </a:pPr>
          <a:r>
            <a:rPr lang="en-US" sz="2100" kern="1200" dirty="0"/>
            <a:t>14-18</a:t>
          </a:r>
        </a:p>
      </dsp:txBody>
      <dsp:txXfrm>
        <a:off x="1668182" y="188923"/>
        <a:ext cx="1005100" cy="1618953"/>
      </dsp:txXfrm>
    </dsp:sp>
    <dsp:sp modelId="{019589BD-0229-EB4C-8779-FA51FFF861FD}">
      <dsp:nvSpPr>
        <dsp:cNvPr id="0" name=""/>
        <dsp:cNvSpPr/>
      </dsp:nvSpPr>
      <dsp:spPr>
        <a:xfrm>
          <a:off x="2794704" y="188923"/>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265846" y="717781"/>
        <a:ext cx="1327541" cy="269825"/>
      </dsp:txXfrm>
    </dsp:sp>
    <dsp:sp modelId="{4CD0B0D5-CA21-2242-B665-7ADB4DC37A88}">
      <dsp:nvSpPr>
        <dsp:cNvPr id="0" name=""/>
        <dsp:cNvSpPr/>
      </dsp:nvSpPr>
      <dsp:spPr>
        <a:xfrm rot="5400000">
          <a:off x="2682447" y="1476095"/>
          <a:ext cx="238003"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Young Adults</a:t>
          </a:r>
        </a:p>
        <a:p>
          <a:pPr marL="0" lvl="0" indent="0" algn="l" defTabSz="933450">
            <a:lnSpc>
              <a:spcPct val="90000"/>
            </a:lnSpc>
            <a:spcBef>
              <a:spcPct val="0"/>
            </a:spcBef>
            <a:spcAft>
              <a:spcPct val="35000"/>
            </a:spcAft>
            <a:buNone/>
          </a:pPr>
          <a:r>
            <a:rPr lang="en-US" sz="2100" kern="1200" dirty="0"/>
            <a:t>20s-30s</a:t>
          </a:r>
        </a:p>
      </dsp:txBody>
      <dsp:txXfrm>
        <a:off x="3064529" y="188923"/>
        <a:ext cx="1005100" cy="1618953"/>
      </dsp:txXfrm>
    </dsp:sp>
    <dsp:sp modelId="{27D58A6D-4378-7548-A9AA-8B160E927B32}">
      <dsp:nvSpPr>
        <dsp:cNvPr id="0" name=""/>
        <dsp:cNvSpPr/>
      </dsp:nvSpPr>
      <dsp:spPr>
        <a:xfrm>
          <a:off x="4191051" y="188923"/>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662193" y="717781"/>
        <a:ext cx="1327541" cy="269825"/>
      </dsp:txXfrm>
    </dsp:sp>
    <dsp:sp modelId="{B50DBBD4-1DD0-EE4D-8BC5-D7276EC7E573}">
      <dsp:nvSpPr>
        <dsp:cNvPr id="0" name=""/>
        <dsp:cNvSpPr/>
      </dsp:nvSpPr>
      <dsp:spPr>
        <a:xfrm rot="5400000">
          <a:off x="4078795" y="1476095"/>
          <a:ext cx="238003"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Midlife Adults</a:t>
          </a:r>
        </a:p>
        <a:p>
          <a:pPr marL="0" lvl="0" indent="0" algn="l" defTabSz="933450">
            <a:lnSpc>
              <a:spcPct val="90000"/>
            </a:lnSpc>
            <a:spcBef>
              <a:spcPct val="0"/>
            </a:spcBef>
            <a:spcAft>
              <a:spcPct val="35000"/>
            </a:spcAft>
            <a:buNone/>
          </a:pPr>
          <a:r>
            <a:rPr lang="en-US" sz="2100" kern="1200" dirty="0"/>
            <a:t>40s-50s</a:t>
          </a:r>
        </a:p>
      </dsp:txBody>
      <dsp:txXfrm>
        <a:off x="4460877" y="188923"/>
        <a:ext cx="1005100" cy="1618953"/>
      </dsp:txXfrm>
    </dsp:sp>
    <dsp:sp modelId="{C4F93513-458F-2C45-A9A8-41A061C7BC63}">
      <dsp:nvSpPr>
        <dsp:cNvPr id="0" name=""/>
        <dsp:cNvSpPr/>
      </dsp:nvSpPr>
      <dsp:spPr>
        <a:xfrm>
          <a:off x="5587399" y="188923"/>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058541" y="717781"/>
        <a:ext cx="1327541" cy="269825"/>
      </dsp:txXfrm>
    </dsp:sp>
    <dsp:sp modelId="{B590D35C-4EF8-F847-8D43-3164A8C3178F}">
      <dsp:nvSpPr>
        <dsp:cNvPr id="0" name=""/>
        <dsp:cNvSpPr/>
      </dsp:nvSpPr>
      <dsp:spPr>
        <a:xfrm rot="5400000">
          <a:off x="5475142" y="1476095"/>
          <a:ext cx="238003"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Mature Adults</a:t>
          </a:r>
        </a:p>
        <a:p>
          <a:pPr marL="0" lvl="0" indent="0" algn="l" defTabSz="933450">
            <a:lnSpc>
              <a:spcPct val="90000"/>
            </a:lnSpc>
            <a:spcBef>
              <a:spcPct val="0"/>
            </a:spcBef>
            <a:spcAft>
              <a:spcPct val="35000"/>
            </a:spcAft>
            <a:buNone/>
          </a:pPr>
          <a:r>
            <a:rPr lang="en-US" sz="2100" kern="1200" dirty="0"/>
            <a:t>60s-70s</a:t>
          </a:r>
        </a:p>
      </dsp:txBody>
      <dsp:txXfrm>
        <a:off x="5857224" y="188923"/>
        <a:ext cx="1005100" cy="1618953"/>
      </dsp:txXfrm>
    </dsp:sp>
    <dsp:sp modelId="{3CA3A4F8-0613-FA4F-9080-3C856BB9F95F}">
      <dsp:nvSpPr>
        <dsp:cNvPr id="0" name=""/>
        <dsp:cNvSpPr/>
      </dsp:nvSpPr>
      <dsp:spPr>
        <a:xfrm>
          <a:off x="6983746" y="188923"/>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454888" y="717781"/>
        <a:ext cx="1327541" cy="269825"/>
      </dsp:txXfrm>
    </dsp:sp>
    <dsp:sp modelId="{EC024290-AC82-6041-BE47-3C8F30800A70}">
      <dsp:nvSpPr>
        <dsp:cNvPr id="0" name=""/>
        <dsp:cNvSpPr/>
      </dsp:nvSpPr>
      <dsp:spPr>
        <a:xfrm rot="5400000">
          <a:off x="6871490" y="1476095"/>
          <a:ext cx="238003"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Older Adults</a:t>
          </a:r>
        </a:p>
        <a:p>
          <a:pPr marL="0" lvl="0" indent="0" algn="l" defTabSz="933450">
            <a:lnSpc>
              <a:spcPct val="90000"/>
            </a:lnSpc>
            <a:spcBef>
              <a:spcPct val="0"/>
            </a:spcBef>
            <a:spcAft>
              <a:spcPct val="35000"/>
            </a:spcAft>
            <a:buNone/>
          </a:pPr>
          <a:r>
            <a:rPr lang="en-US" sz="2100" kern="1200" dirty="0"/>
            <a:t>80+</a:t>
          </a:r>
        </a:p>
      </dsp:txBody>
      <dsp:txXfrm>
        <a:off x="7253572" y="188923"/>
        <a:ext cx="1005100" cy="161895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A250E-6EEE-FF49-BEC6-7E9CA3B6B7C8}">
      <dsp:nvSpPr>
        <dsp:cNvPr id="0" name=""/>
        <dsp:cNvSpPr/>
      </dsp:nvSpPr>
      <dsp:spPr>
        <a:xfrm>
          <a:off x="2136608" y="-136733"/>
          <a:ext cx="1867633" cy="1226462"/>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1</a:t>
          </a:r>
          <a:br>
            <a:rPr lang="en-US" sz="1600" b="1" kern="1200" dirty="0"/>
          </a:br>
          <a:r>
            <a:rPr lang="en-US" sz="1600" b="1" kern="1200" dirty="0"/>
            <a:t>Presentation</a:t>
          </a:r>
          <a:br>
            <a:rPr lang="en-US" sz="1600" b="1" kern="1200" dirty="0"/>
          </a:br>
          <a:r>
            <a:rPr lang="en-US" sz="1600" b="1" kern="1200" dirty="0"/>
            <a:t>Gathering with live stream </a:t>
          </a:r>
          <a:br>
            <a:rPr lang="en-US" sz="1600" b="1" kern="1200" dirty="0"/>
          </a:br>
          <a:r>
            <a:rPr lang="en-US" sz="1600" b="1" kern="1200" dirty="0"/>
            <a:t>(video available)</a:t>
          </a:r>
        </a:p>
      </dsp:txBody>
      <dsp:txXfrm>
        <a:off x="2196479" y="-76862"/>
        <a:ext cx="1747891" cy="1106720"/>
      </dsp:txXfrm>
    </dsp:sp>
    <dsp:sp modelId="{B69AC7E6-6246-434F-B1E9-6BE97E3B275C}">
      <dsp:nvSpPr>
        <dsp:cNvPr id="0" name=""/>
        <dsp:cNvSpPr/>
      </dsp:nvSpPr>
      <dsp:spPr>
        <a:xfrm>
          <a:off x="1483771" y="628890"/>
          <a:ext cx="3895980" cy="3895980"/>
        </a:xfrm>
        <a:custGeom>
          <a:avLst/>
          <a:gdLst/>
          <a:ahLst/>
          <a:cxnLst/>
          <a:rect l="0" t="0" r="0" b="0"/>
          <a:pathLst>
            <a:path>
              <a:moveTo>
                <a:pt x="2696717" y="149637"/>
              </a:moveTo>
              <a:arcTo wR="1947990" hR="1947990" stAng="17556237" swAng="1008796"/>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5552111-F504-F04C-B83C-0103FC5BA4E2}">
      <dsp:nvSpPr>
        <dsp:cNvPr id="0" name=""/>
        <dsp:cNvSpPr/>
      </dsp:nvSpPr>
      <dsp:spPr>
        <a:xfrm>
          <a:off x="4217961" y="1197776"/>
          <a:ext cx="1798726" cy="1300072"/>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2</a:t>
          </a:r>
          <a:br>
            <a:rPr lang="en-US" sz="1600" b="1" kern="1200" dirty="0"/>
          </a:br>
          <a:r>
            <a:rPr lang="en-US" sz="1600" b="1" kern="1200" dirty="0"/>
            <a:t>Online Learning Playlist</a:t>
          </a:r>
        </a:p>
      </dsp:txBody>
      <dsp:txXfrm>
        <a:off x="4281425" y="1261240"/>
        <a:ext cx="1671798" cy="1173144"/>
      </dsp:txXfrm>
    </dsp:sp>
    <dsp:sp modelId="{2EBAE9F4-DC2F-C544-9E5F-68E44781E6B6}">
      <dsp:nvSpPr>
        <dsp:cNvPr id="0" name=""/>
        <dsp:cNvSpPr/>
      </dsp:nvSpPr>
      <dsp:spPr>
        <a:xfrm>
          <a:off x="1345710" y="129257"/>
          <a:ext cx="3895980" cy="3895980"/>
        </a:xfrm>
        <a:custGeom>
          <a:avLst/>
          <a:gdLst/>
          <a:ahLst/>
          <a:cxnLst/>
          <a:rect l="0" t="0" r="0" b="0"/>
          <a:pathLst>
            <a:path>
              <a:moveTo>
                <a:pt x="3803829" y="2540042"/>
              </a:moveTo>
              <a:arcTo wR="1947990" hR="1947990" stAng="1061628" swAng="95431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1111A1F-DA68-7C4E-8D64-C69A34EE03BD}">
      <dsp:nvSpPr>
        <dsp:cNvPr id="0" name=""/>
        <dsp:cNvSpPr/>
      </dsp:nvSpPr>
      <dsp:spPr>
        <a:xfrm>
          <a:off x="3238872" y="3298491"/>
          <a:ext cx="1953104" cy="140390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3</a:t>
          </a:r>
          <a:br>
            <a:rPr lang="en-US" sz="1600" b="1" kern="1200" dirty="0"/>
          </a:br>
          <a:r>
            <a:rPr lang="en-US" sz="1600" b="1" kern="1200" dirty="0"/>
            <a:t>Small Group Discussions </a:t>
          </a:r>
          <a:br>
            <a:rPr lang="en-US" sz="1600" b="1" kern="1200" dirty="0"/>
          </a:br>
          <a:r>
            <a:rPr lang="en-US" sz="1600" b="1" kern="1200" dirty="0"/>
            <a:t>(in-person or online)</a:t>
          </a:r>
        </a:p>
      </dsp:txBody>
      <dsp:txXfrm>
        <a:off x="3307405" y="3367024"/>
        <a:ext cx="1816038" cy="1266840"/>
      </dsp:txXfrm>
    </dsp:sp>
    <dsp:sp modelId="{3DEB07AE-3BCC-F14D-8CDF-E3B4539FE511}">
      <dsp:nvSpPr>
        <dsp:cNvPr id="0" name=""/>
        <dsp:cNvSpPr/>
      </dsp:nvSpPr>
      <dsp:spPr>
        <a:xfrm>
          <a:off x="1122435" y="476497"/>
          <a:ext cx="3895980" cy="3895980"/>
        </a:xfrm>
        <a:custGeom>
          <a:avLst/>
          <a:gdLst/>
          <a:ahLst/>
          <a:cxnLst/>
          <a:rect l="0" t="0" r="0" b="0"/>
          <a:pathLst>
            <a:path>
              <a:moveTo>
                <a:pt x="2049223" y="3893347"/>
              </a:moveTo>
              <a:arcTo wR="1947990" hR="1947990" stAng="5221266" swAng="35746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A691DAB-7791-4D4C-A957-F5F3B53425E9}">
      <dsp:nvSpPr>
        <dsp:cNvPr id="0" name=""/>
        <dsp:cNvSpPr/>
      </dsp:nvSpPr>
      <dsp:spPr>
        <a:xfrm>
          <a:off x="948873" y="3298491"/>
          <a:ext cx="1953104" cy="140390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4</a:t>
          </a:r>
          <a:br>
            <a:rPr lang="en-US" sz="1600" b="1" kern="1200" dirty="0"/>
          </a:br>
          <a:r>
            <a:rPr lang="en-US" sz="1600" b="1" kern="1200" dirty="0"/>
            <a:t>Continued Learning (playlist)</a:t>
          </a:r>
        </a:p>
      </dsp:txBody>
      <dsp:txXfrm>
        <a:off x="1017406" y="3367024"/>
        <a:ext cx="1816038" cy="1266840"/>
      </dsp:txXfrm>
    </dsp:sp>
    <dsp:sp modelId="{E4146E1C-2FFC-D142-815D-EFC3F6019F28}">
      <dsp:nvSpPr>
        <dsp:cNvPr id="0" name=""/>
        <dsp:cNvSpPr/>
      </dsp:nvSpPr>
      <dsp:spPr>
        <a:xfrm>
          <a:off x="1122435" y="476497"/>
          <a:ext cx="3895980" cy="3895980"/>
        </a:xfrm>
        <a:custGeom>
          <a:avLst/>
          <a:gdLst/>
          <a:ahLst/>
          <a:cxnLst/>
          <a:rect l="0" t="0" r="0" b="0"/>
          <a:pathLst>
            <a:path>
              <a:moveTo>
                <a:pt x="125989" y="2637176"/>
              </a:moveTo>
              <a:arcTo wR="1947990" hR="1947990" stAng="9556828" swAng="108955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6C10113-3124-7042-AD89-7FBD75CD6269}">
      <dsp:nvSpPr>
        <dsp:cNvPr id="0" name=""/>
        <dsp:cNvSpPr/>
      </dsp:nvSpPr>
      <dsp:spPr>
        <a:xfrm>
          <a:off x="468294" y="1335362"/>
          <a:ext cx="1498963" cy="9743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Sharing Learning</a:t>
          </a:r>
        </a:p>
      </dsp:txBody>
      <dsp:txXfrm>
        <a:off x="515857" y="1382925"/>
        <a:ext cx="1403837" cy="879200"/>
      </dsp:txXfrm>
    </dsp:sp>
    <dsp:sp modelId="{E9EE1E4B-5188-084E-97A7-6A67B8C39EEF}">
      <dsp:nvSpPr>
        <dsp:cNvPr id="0" name=""/>
        <dsp:cNvSpPr/>
      </dsp:nvSpPr>
      <dsp:spPr>
        <a:xfrm>
          <a:off x="1122435" y="476497"/>
          <a:ext cx="3895980" cy="3895980"/>
        </a:xfrm>
        <a:custGeom>
          <a:avLst/>
          <a:gdLst/>
          <a:ahLst/>
          <a:cxnLst/>
          <a:rect l="0" t="0" r="0" b="0"/>
          <a:pathLst>
            <a:path>
              <a:moveTo>
                <a:pt x="443019" y="711167"/>
              </a:moveTo>
              <a:arcTo wR="1947990" hR="1947990" stAng="13164853" swAng="99124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42034-2746-BE41-A297-7A2E9483EED6}">
      <dsp:nvSpPr>
        <dsp:cNvPr id="0" name=""/>
        <dsp:cNvSpPr/>
      </dsp:nvSpPr>
      <dsp:spPr>
        <a:xfrm>
          <a:off x="1494683" y="97398"/>
          <a:ext cx="4591241" cy="4591241"/>
        </a:xfrm>
        <a:prstGeom prst="circularArrow">
          <a:avLst>
            <a:gd name="adj1" fmla="val 4668"/>
            <a:gd name="adj2" fmla="val 272909"/>
            <a:gd name="adj3" fmla="val 13454039"/>
            <a:gd name="adj4" fmla="val 17621613"/>
            <a:gd name="adj5" fmla="val 4847"/>
          </a:avLst>
        </a:prstGeom>
        <a:solidFill>
          <a:schemeClr val="bg1"/>
        </a:solidFill>
        <a:ln>
          <a:noFill/>
        </a:ln>
        <a:effectLst/>
      </dsp:spPr>
      <dsp:style>
        <a:lnRef idx="0">
          <a:scrgbClr r="0" g="0" b="0"/>
        </a:lnRef>
        <a:fillRef idx="1">
          <a:scrgbClr r="0" g="0" b="0"/>
        </a:fillRef>
        <a:effectRef idx="1">
          <a:scrgbClr r="0" g="0" b="0"/>
        </a:effectRef>
        <a:fontRef idx="minor"/>
      </dsp:style>
    </dsp:sp>
    <dsp:sp modelId="{DD02D4EA-11AD-BC4D-A57F-64B4173A204C}">
      <dsp:nvSpPr>
        <dsp:cNvPr id="0" name=""/>
        <dsp:cNvSpPr/>
      </dsp:nvSpPr>
      <dsp:spPr>
        <a:xfrm>
          <a:off x="2519682" y="209614"/>
          <a:ext cx="2541242" cy="108033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#1. Family Centered Gathering at Church (2-2 ½ hours)</a:t>
          </a:r>
        </a:p>
      </dsp:txBody>
      <dsp:txXfrm>
        <a:off x="2572420" y="262352"/>
        <a:ext cx="2435766" cy="974860"/>
      </dsp:txXfrm>
    </dsp:sp>
    <dsp:sp modelId="{4CC11CD8-81A4-1643-B10F-AEE5ADBDE9A5}">
      <dsp:nvSpPr>
        <dsp:cNvPr id="0" name=""/>
        <dsp:cNvSpPr/>
      </dsp:nvSpPr>
      <dsp:spPr>
        <a:xfrm>
          <a:off x="4168243" y="1858175"/>
          <a:ext cx="2541242" cy="108033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#2. At Home Learning with Digital Playlist</a:t>
          </a:r>
        </a:p>
      </dsp:txBody>
      <dsp:txXfrm>
        <a:off x="4220981" y="1910913"/>
        <a:ext cx="2435766" cy="974860"/>
      </dsp:txXfrm>
    </dsp:sp>
    <dsp:sp modelId="{69182969-E007-4C4C-ACE8-8A415EF77FB0}">
      <dsp:nvSpPr>
        <dsp:cNvPr id="0" name=""/>
        <dsp:cNvSpPr/>
      </dsp:nvSpPr>
      <dsp:spPr>
        <a:xfrm>
          <a:off x="2519682" y="3506736"/>
          <a:ext cx="2541242" cy="108033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#3. Age Groups Gathered Session at Church</a:t>
          </a:r>
        </a:p>
      </dsp:txBody>
      <dsp:txXfrm>
        <a:off x="2572420" y="3559474"/>
        <a:ext cx="2435766" cy="974860"/>
      </dsp:txXfrm>
    </dsp:sp>
    <dsp:sp modelId="{067F028A-ACEC-9345-8491-CD6ECB1EA5D4}">
      <dsp:nvSpPr>
        <dsp:cNvPr id="0" name=""/>
        <dsp:cNvSpPr/>
      </dsp:nvSpPr>
      <dsp:spPr>
        <a:xfrm>
          <a:off x="871121" y="1858175"/>
          <a:ext cx="2541242" cy="108033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#4. At Home Learning with Digital Playlist</a:t>
          </a:r>
        </a:p>
      </dsp:txBody>
      <dsp:txXfrm>
        <a:off x="923859" y="1910913"/>
        <a:ext cx="2435766" cy="97486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EF90A-DFF0-2B41-A755-4A3C244740FA}">
      <dsp:nvSpPr>
        <dsp:cNvPr id="0" name=""/>
        <dsp:cNvSpPr/>
      </dsp:nvSpPr>
      <dsp:spPr>
        <a:xfrm>
          <a:off x="859429" y="877494"/>
          <a:ext cx="2901128" cy="214013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Individual, Family, or Small Group Online</a:t>
          </a:r>
        </a:p>
        <a:p>
          <a:pPr marL="0" lvl="0" indent="0" algn="ctr" defTabSz="889000">
            <a:lnSpc>
              <a:spcPct val="90000"/>
            </a:lnSpc>
            <a:spcBef>
              <a:spcPct val="0"/>
            </a:spcBef>
            <a:spcAft>
              <a:spcPct val="35000"/>
            </a:spcAft>
            <a:buNone/>
          </a:pPr>
          <a:r>
            <a:rPr lang="en-US" sz="2000" b="1" i="1" kern="1200" dirty="0"/>
            <a:t>Playlists</a:t>
          </a:r>
        </a:p>
        <a:p>
          <a:pPr marL="0" lvl="0" indent="0" algn="ctr" defTabSz="889000">
            <a:lnSpc>
              <a:spcPct val="90000"/>
            </a:lnSpc>
            <a:spcBef>
              <a:spcPct val="0"/>
            </a:spcBef>
            <a:spcAft>
              <a:spcPct val="35000"/>
            </a:spcAft>
            <a:buNone/>
          </a:pPr>
          <a:r>
            <a:rPr lang="en-US" sz="2000" i="1" kern="1200" dirty="0"/>
            <a:t>Exploring the Content</a:t>
          </a:r>
          <a:br>
            <a:rPr lang="en-US" sz="2000" i="1" kern="1200" dirty="0"/>
          </a:br>
          <a:r>
            <a:rPr lang="en-US" sz="2000" i="1" kern="1200" dirty="0"/>
            <a:t>- print, audio, video, activities</a:t>
          </a:r>
        </a:p>
      </dsp:txBody>
      <dsp:txXfrm>
        <a:off x="963902" y="981967"/>
        <a:ext cx="2692182" cy="1931191"/>
      </dsp:txXfrm>
    </dsp:sp>
    <dsp:sp modelId="{70BAF9B2-5966-654A-9C30-963972A742DE}">
      <dsp:nvSpPr>
        <dsp:cNvPr id="0" name=""/>
        <dsp:cNvSpPr/>
      </dsp:nvSpPr>
      <dsp:spPr>
        <a:xfrm>
          <a:off x="2309994" y="348669"/>
          <a:ext cx="3197788" cy="3197788"/>
        </a:xfrm>
        <a:custGeom>
          <a:avLst/>
          <a:gdLst/>
          <a:ahLst/>
          <a:cxnLst/>
          <a:rect l="0" t="0" r="0" b="0"/>
          <a:pathLst>
            <a:path>
              <a:moveTo>
                <a:pt x="776328" y="227818"/>
              </a:moveTo>
              <a:arcTo wR="1598894" hR="1598894" stAng="14342320" swAng="3715359"/>
            </a:path>
          </a:pathLst>
        </a:custGeom>
        <a:noFill/>
        <a:ln w="3810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sp>
    <dsp:sp modelId="{B3817429-8B0A-4C45-8E0E-A01BA6D5BAB4}">
      <dsp:nvSpPr>
        <dsp:cNvPr id="0" name=""/>
        <dsp:cNvSpPr/>
      </dsp:nvSpPr>
      <dsp:spPr>
        <a:xfrm>
          <a:off x="4057218" y="877494"/>
          <a:ext cx="2901128" cy="2140137"/>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Gathered Program in Physical Space</a:t>
          </a:r>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i="1" kern="1200" dirty="0"/>
            <a:t>Applying the Content: </a:t>
          </a:r>
          <a:br>
            <a:rPr lang="en-US" sz="2000" i="1" kern="1200" dirty="0"/>
          </a:br>
          <a:r>
            <a:rPr lang="en-US" sz="2000" i="1" kern="1200" dirty="0"/>
            <a:t>Create – Practice -  Perform - Participate</a:t>
          </a:r>
        </a:p>
      </dsp:txBody>
      <dsp:txXfrm>
        <a:off x="4161691" y="981967"/>
        <a:ext cx="2692182" cy="1931191"/>
      </dsp:txXfrm>
    </dsp:sp>
    <dsp:sp modelId="{EEFCFBCC-2407-FD42-9E16-C31CBCA615C1}">
      <dsp:nvSpPr>
        <dsp:cNvPr id="0" name=""/>
        <dsp:cNvSpPr/>
      </dsp:nvSpPr>
      <dsp:spPr>
        <a:xfrm>
          <a:off x="2309994" y="348669"/>
          <a:ext cx="3197788" cy="3197788"/>
        </a:xfrm>
        <a:custGeom>
          <a:avLst/>
          <a:gdLst/>
          <a:ahLst/>
          <a:cxnLst/>
          <a:rect l="0" t="0" r="0" b="0"/>
          <a:pathLst>
            <a:path>
              <a:moveTo>
                <a:pt x="2421460" y="2969969"/>
              </a:moveTo>
              <a:arcTo wR="1598894" hR="1598894" stAng="3542320" swAng="3715359"/>
            </a:path>
          </a:pathLst>
        </a:custGeom>
        <a:noFill/>
        <a:ln w="3810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3F94E-FF39-3640-BAE1-EBE7CAF5FFCB}">
      <dsp:nvSpPr>
        <dsp:cNvPr id="0" name=""/>
        <dsp:cNvSpPr/>
      </dsp:nvSpPr>
      <dsp:spPr>
        <a:xfrm>
          <a:off x="845797" y="1166812"/>
          <a:ext cx="3500436" cy="3500436"/>
        </a:xfrm>
        <a:prstGeom prst="ellipse">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B4872F2-353A-4940-9360-B917520581F9}">
      <dsp:nvSpPr>
        <dsp:cNvPr id="0" name=""/>
        <dsp:cNvSpPr/>
      </dsp:nvSpPr>
      <dsp:spPr>
        <a:xfrm>
          <a:off x="1545884" y="1866899"/>
          <a:ext cx="2100262" cy="210026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0FC1D01-A6EC-8E43-A152-CAFF5872D14C}">
      <dsp:nvSpPr>
        <dsp:cNvPr id="0" name=""/>
        <dsp:cNvSpPr/>
      </dsp:nvSpPr>
      <dsp:spPr>
        <a:xfrm>
          <a:off x="2245972" y="2566986"/>
          <a:ext cx="700087" cy="700087"/>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682D808-B851-D340-8670-52576E57919D}">
      <dsp:nvSpPr>
        <dsp:cNvPr id="0" name=""/>
        <dsp:cNvSpPr/>
      </dsp:nvSpPr>
      <dsp:spPr>
        <a:xfrm>
          <a:off x="4719421" y="0"/>
          <a:ext cx="2170655"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Year One </a:t>
          </a:r>
        </a:p>
      </dsp:txBody>
      <dsp:txXfrm>
        <a:off x="4719421" y="0"/>
        <a:ext cx="2170655" cy="1020960"/>
      </dsp:txXfrm>
    </dsp:sp>
    <dsp:sp modelId="{22BCD069-310E-3F46-AFD9-99EA4587582A}">
      <dsp:nvSpPr>
        <dsp:cNvPr id="0" name=""/>
        <dsp:cNvSpPr/>
      </dsp:nvSpPr>
      <dsp:spPr>
        <a:xfrm>
          <a:off x="4492085" y="510480"/>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F656F36-8697-4C42-911D-E91F0A978509}">
      <dsp:nvSpPr>
        <dsp:cNvPr id="0" name=""/>
        <dsp:cNvSpPr/>
      </dsp:nvSpPr>
      <dsp:spPr>
        <a:xfrm rot="5400000">
          <a:off x="2340192" y="766887"/>
          <a:ext cx="2405966" cy="1894319"/>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3AFF69C-CDA4-724E-A001-D61EADB0ED76}">
      <dsp:nvSpPr>
        <dsp:cNvPr id="0" name=""/>
        <dsp:cNvSpPr/>
      </dsp:nvSpPr>
      <dsp:spPr>
        <a:xfrm>
          <a:off x="4779051" y="1011812"/>
          <a:ext cx="2069983"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rPr>
            <a:t>Year Two</a:t>
          </a:r>
        </a:p>
      </dsp:txBody>
      <dsp:txXfrm>
        <a:off x="4779051" y="1011812"/>
        <a:ext cx="2069983" cy="1020960"/>
      </dsp:txXfrm>
    </dsp:sp>
    <dsp:sp modelId="{53D9F405-0226-1A4A-B303-0C90E5E4A5B3}">
      <dsp:nvSpPr>
        <dsp:cNvPr id="0" name=""/>
        <dsp:cNvSpPr/>
      </dsp:nvSpPr>
      <dsp:spPr>
        <a:xfrm>
          <a:off x="4492085" y="1531441"/>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CD0CDB3-FFA0-CE43-A15D-2878D48E94C1}">
      <dsp:nvSpPr>
        <dsp:cNvPr id="0" name=""/>
        <dsp:cNvSpPr/>
      </dsp:nvSpPr>
      <dsp:spPr>
        <a:xfrm rot="5400000">
          <a:off x="2856623" y="1771921"/>
          <a:ext cx="1874833" cy="139259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8629FAD-9351-FD41-B6D1-0127769BCA14}">
      <dsp:nvSpPr>
        <dsp:cNvPr id="0" name=""/>
        <dsp:cNvSpPr/>
      </dsp:nvSpPr>
      <dsp:spPr>
        <a:xfrm>
          <a:off x="4769591" y="2041921"/>
          <a:ext cx="2472305"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bg1"/>
              </a:solidFill>
            </a:rPr>
            <a:t>Year Three </a:t>
          </a:r>
        </a:p>
      </dsp:txBody>
      <dsp:txXfrm>
        <a:off x="4769591" y="2041921"/>
        <a:ext cx="2472305" cy="1020960"/>
      </dsp:txXfrm>
    </dsp:sp>
    <dsp:sp modelId="{34363C65-D4C3-E942-8C8F-5A94E2525209}">
      <dsp:nvSpPr>
        <dsp:cNvPr id="0" name=""/>
        <dsp:cNvSpPr/>
      </dsp:nvSpPr>
      <dsp:spPr>
        <a:xfrm>
          <a:off x="4492085" y="2552401"/>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917F91D-055F-164F-9FB5-DFF767FE3DB2}">
      <dsp:nvSpPr>
        <dsp:cNvPr id="0" name=""/>
        <dsp:cNvSpPr/>
      </dsp:nvSpPr>
      <dsp:spPr>
        <a:xfrm rot="5400000">
          <a:off x="3373696" y="2776138"/>
          <a:ext cx="1339500" cy="890861"/>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DFAD3-98C7-854F-8DB4-2BD211BDF104}">
      <dsp:nvSpPr>
        <dsp:cNvPr id="0" name=""/>
        <dsp:cNvSpPr/>
      </dsp:nvSpPr>
      <dsp:spPr>
        <a:xfrm>
          <a:off x="617219" y="0"/>
          <a:ext cx="6995160" cy="43735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914093-774C-C342-BD57-5C03354E0DC4}">
      <dsp:nvSpPr>
        <dsp:cNvPr id="0" name=""/>
        <dsp:cNvSpPr/>
      </dsp:nvSpPr>
      <dsp:spPr>
        <a:xfrm>
          <a:off x="2605" y="1312068"/>
          <a:ext cx="1531560" cy="17494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Empathize</a:t>
          </a:r>
        </a:p>
      </dsp:txBody>
      <dsp:txXfrm>
        <a:off x="77370" y="1386833"/>
        <a:ext cx="1382030" cy="1599895"/>
      </dsp:txXfrm>
    </dsp:sp>
    <dsp:sp modelId="{76E99C8C-9A36-674F-86A5-54CB5EFCBB4B}">
      <dsp:nvSpPr>
        <dsp:cNvPr id="0" name=""/>
        <dsp:cNvSpPr/>
      </dsp:nvSpPr>
      <dsp:spPr>
        <a:xfrm>
          <a:off x="1675812" y="1312068"/>
          <a:ext cx="1531560" cy="1749425"/>
        </a:xfrm>
        <a:prstGeom prst="round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Define</a:t>
          </a:r>
        </a:p>
      </dsp:txBody>
      <dsp:txXfrm>
        <a:off x="1750577" y="1386833"/>
        <a:ext cx="1382030" cy="1599895"/>
      </dsp:txXfrm>
    </dsp:sp>
    <dsp:sp modelId="{9AB8DC80-E29F-3E47-86DA-A36E486F7263}">
      <dsp:nvSpPr>
        <dsp:cNvPr id="0" name=""/>
        <dsp:cNvSpPr/>
      </dsp:nvSpPr>
      <dsp:spPr>
        <a:xfrm>
          <a:off x="3386233" y="1312068"/>
          <a:ext cx="1531560" cy="1749425"/>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Ideate</a:t>
          </a:r>
        </a:p>
      </dsp:txBody>
      <dsp:txXfrm>
        <a:off x="3460998" y="1386833"/>
        <a:ext cx="1382030" cy="1599895"/>
      </dsp:txXfrm>
    </dsp:sp>
    <dsp:sp modelId="{67AA9A5F-8742-D24E-B5CB-F0B500E28E8F}">
      <dsp:nvSpPr>
        <dsp:cNvPr id="0" name=""/>
        <dsp:cNvSpPr/>
      </dsp:nvSpPr>
      <dsp:spPr>
        <a:xfrm>
          <a:off x="5022227" y="1312068"/>
          <a:ext cx="1531560" cy="1749425"/>
        </a:xfrm>
        <a:prstGeom prst="roundRect">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Prototype</a:t>
          </a:r>
        </a:p>
      </dsp:txBody>
      <dsp:txXfrm>
        <a:off x="5096992" y="1386833"/>
        <a:ext cx="1382030" cy="1599895"/>
      </dsp:txXfrm>
    </dsp:sp>
    <dsp:sp modelId="{D8870A34-4AB8-914F-8333-B99D7C9ED8C7}">
      <dsp:nvSpPr>
        <dsp:cNvPr id="0" name=""/>
        <dsp:cNvSpPr/>
      </dsp:nvSpPr>
      <dsp:spPr>
        <a:xfrm>
          <a:off x="6695434" y="1312068"/>
          <a:ext cx="1531560" cy="174942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Test</a:t>
          </a:r>
        </a:p>
      </dsp:txBody>
      <dsp:txXfrm>
        <a:off x="6770199" y="1386833"/>
        <a:ext cx="1382030" cy="15998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0"/>
          <a:ext cx="1349127" cy="1273658"/>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385277" y="387286"/>
        <a:ext cx="1044399" cy="269825"/>
      </dsp:txXfrm>
    </dsp:sp>
    <dsp:sp modelId="{40FDBE1B-2331-204A-8D75-D2A16163496D}">
      <dsp:nvSpPr>
        <dsp:cNvPr id="0" name=""/>
        <dsp:cNvSpPr/>
      </dsp:nvSpPr>
      <dsp:spPr>
        <a:xfrm>
          <a:off x="271835"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Children</a:t>
          </a:r>
        </a:p>
        <a:p>
          <a:pPr marL="0" lvl="0" indent="0" algn="l" defTabSz="711200">
            <a:lnSpc>
              <a:spcPct val="90000"/>
            </a:lnSpc>
            <a:spcBef>
              <a:spcPct val="0"/>
            </a:spcBef>
            <a:spcAft>
              <a:spcPct val="35000"/>
            </a:spcAft>
            <a:buNone/>
          </a:pPr>
          <a:r>
            <a:rPr lang="en-US" sz="1600" kern="1200" dirty="0"/>
            <a:t>0-5</a:t>
          </a:r>
        </a:p>
        <a:p>
          <a:pPr marL="0" lvl="0" indent="0" algn="l" defTabSz="711200">
            <a:lnSpc>
              <a:spcPct val="90000"/>
            </a:lnSpc>
            <a:spcBef>
              <a:spcPct val="0"/>
            </a:spcBef>
            <a:spcAft>
              <a:spcPct val="35000"/>
            </a:spcAft>
            <a:buNone/>
          </a:pPr>
          <a:r>
            <a:rPr lang="en-US" sz="1600" kern="1200" dirty="0"/>
            <a:t>6-10</a:t>
          </a:r>
        </a:p>
        <a:p>
          <a:pPr marL="0" lvl="0" indent="0" algn="l" defTabSz="711200">
            <a:lnSpc>
              <a:spcPct val="90000"/>
            </a:lnSpc>
            <a:spcBef>
              <a:spcPct val="0"/>
            </a:spcBef>
            <a:spcAft>
              <a:spcPct val="35000"/>
            </a:spcAft>
            <a:buNone/>
          </a:pPr>
          <a:endParaRPr lang="en-US" sz="1600" kern="1200" dirty="0"/>
        </a:p>
      </dsp:txBody>
      <dsp:txXfrm>
        <a:off x="271835" y="0"/>
        <a:ext cx="1005100" cy="1273658"/>
      </dsp:txXfrm>
    </dsp:sp>
    <dsp:sp modelId="{1A5AF66C-9AD5-3244-88E4-9B2F310D4A26}">
      <dsp:nvSpPr>
        <dsp:cNvPr id="0" name=""/>
        <dsp:cNvSpPr/>
      </dsp:nvSpPr>
      <dsp:spPr>
        <a:xfrm>
          <a:off x="1398356" y="0"/>
          <a:ext cx="1349127" cy="1273658"/>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1011069" y="387286"/>
        <a:ext cx="1044399" cy="269825"/>
      </dsp:txXfrm>
    </dsp:sp>
    <dsp:sp modelId="{678DB1A9-D3FF-3E4F-8E27-D5BC8E281C3B}">
      <dsp:nvSpPr>
        <dsp:cNvPr id="0" name=""/>
        <dsp:cNvSpPr/>
      </dsp:nvSpPr>
      <dsp:spPr>
        <a:xfrm rot="5400000">
          <a:off x="1311548" y="990276"/>
          <a:ext cx="187107"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Teens</a:t>
          </a:r>
        </a:p>
        <a:p>
          <a:pPr marL="0" lvl="0" indent="0" algn="l" defTabSz="711200">
            <a:lnSpc>
              <a:spcPct val="90000"/>
            </a:lnSpc>
            <a:spcBef>
              <a:spcPct val="0"/>
            </a:spcBef>
            <a:spcAft>
              <a:spcPct val="35000"/>
            </a:spcAft>
            <a:buNone/>
          </a:pPr>
          <a:r>
            <a:rPr lang="en-US" sz="1600" kern="1200" dirty="0"/>
            <a:t>11-14</a:t>
          </a:r>
        </a:p>
        <a:p>
          <a:pPr marL="0" lvl="0" indent="0" algn="l" defTabSz="711200">
            <a:lnSpc>
              <a:spcPct val="90000"/>
            </a:lnSpc>
            <a:spcBef>
              <a:spcPct val="0"/>
            </a:spcBef>
            <a:spcAft>
              <a:spcPct val="35000"/>
            </a:spcAft>
            <a:buNone/>
          </a:pPr>
          <a:r>
            <a:rPr lang="en-US" sz="1600" kern="1200" dirty="0"/>
            <a:t>14-18</a:t>
          </a:r>
        </a:p>
      </dsp:txBody>
      <dsp:txXfrm>
        <a:off x="1668182" y="0"/>
        <a:ext cx="1005100" cy="1273658"/>
      </dsp:txXfrm>
    </dsp:sp>
    <dsp:sp modelId="{019589BD-0229-EB4C-8779-FA51FFF861FD}">
      <dsp:nvSpPr>
        <dsp:cNvPr id="0" name=""/>
        <dsp:cNvSpPr/>
      </dsp:nvSpPr>
      <dsp:spPr>
        <a:xfrm>
          <a:off x="2794704" y="0"/>
          <a:ext cx="1349127" cy="1273658"/>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407417" y="387286"/>
        <a:ext cx="1044399" cy="269825"/>
      </dsp:txXfrm>
    </dsp:sp>
    <dsp:sp modelId="{4CD0B0D5-CA21-2242-B665-7ADB4DC37A88}">
      <dsp:nvSpPr>
        <dsp:cNvPr id="0" name=""/>
        <dsp:cNvSpPr/>
      </dsp:nvSpPr>
      <dsp:spPr>
        <a:xfrm rot="5400000">
          <a:off x="2707896" y="990276"/>
          <a:ext cx="187107"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Young Adults</a:t>
          </a:r>
        </a:p>
        <a:p>
          <a:pPr marL="0" lvl="0" indent="0" algn="l" defTabSz="711200">
            <a:lnSpc>
              <a:spcPct val="90000"/>
            </a:lnSpc>
            <a:spcBef>
              <a:spcPct val="0"/>
            </a:spcBef>
            <a:spcAft>
              <a:spcPct val="35000"/>
            </a:spcAft>
            <a:buNone/>
          </a:pPr>
          <a:r>
            <a:rPr lang="en-US" sz="1600" kern="1200" dirty="0"/>
            <a:t>20s-30s</a:t>
          </a:r>
        </a:p>
      </dsp:txBody>
      <dsp:txXfrm>
        <a:off x="3064529" y="0"/>
        <a:ext cx="1005100" cy="1273658"/>
      </dsp:txXfrm>
    </dsp:sp>
    <dsp:sp modelId="{27D58A6D-4378-7548-A9AA-8B160E927B32}">
      <dsp:nvSpPr>
        <dsp:cNvPr id="0" name=""/>
        <dsp:cNvSpPr/>
      </dsp:nvSpPr>
      <dsp:spPr>
        <a:xfrm>
          <a:off x="4191051" y="0"/>
          <a:ext cx="1349127" cy="1273658"/>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803764" y="387286"/>
        <a:ext cx="1044399" cy="269825"/>
      </dsp:txXfrm>
    </dsp:sp>
    <dsp:sp modelId="{B50DBBD4-1DD0-EE4D-8BC5-D7276EC7E573}">
      <dsp:nvSpPr>
        <dsp:cNvPr id="0" name=""/>
        <dsp:cNvSpPr/>
      </dsp:nvSpPr>
      <dsp:spPr>
        <a:xfrm rot="5400000">
          <a:off x="4104243" y="990276"/>
          <a:ext cx="187107"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Midlife Adults</a:t>
          </a:r>
        </a:p>
        <a:p>
          <a:pPr marL="0" lvl="0" indent="0" algn="l" defTabSz="711200">
            <a:lnSpc>
              <a:spcPct val="90000"/>
            </a:lnSpc>
            <a:spcBef>
              <a:spcPct val="0"/>
            </a:spcBef>
            <a:spcAft>
              <a:spcPct val="35000"/>
            </a:spcAft>
            <a:buNone/>
          </a:pPr>
          <a:r>
            <a:rPr lang="en-US" sz="1600" kern="1200" dirty="0"/>
            <a:t>40s-50s</a:t>
          </a:r>
        </a:p>
      </dsp:txBody>
      <dsp:txXfrm>
        <a:off x="4460877" y="0"/>
        <a:ext cx="1005100" cy="1273658"/>
      </dsp:txXfrm>
    </dsp:sp>
    <dsp:sp modelId="{C4F93513-458F-2C45-A9A8-41A061C7BC63}">
      <dsp:nvSpPr>
        <dsp:cNvPr id="0" name=""/>
        <dsp:cNvSpPr/>
      </dsp:nvSpPr>
      <dsp:spPr>
        <a:xfrm>
          <a:off x="5587399" y="0"/>
          <a:ext cx="1349127" cy="1273658"/>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200112" y="387286"/>
        <a:ext cx="1044399" cy="269825"/>
      </dsp:txXfrm>
    </dsp:sp>
    <dsp:sp modelId="{B590D35C-4EF8-F847-8D43-3164A8C3178F}">
      <dsp:nvSpPr>
        <dsp:cNvPr id="0" name=""/>
        <dsp:cNvSpPr/>
      </dsp:nvSpPr>
      <dsp:spPr>
        <a:xfrm rot="5400000">
          <a:off x="5500591" y="990276"/>
          <a:ext cx="187107"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Mature Adults</a:t>
          </a:r>
        </a:p>
        <a:p>
          <a:pPr marL="0" lvl="0" indent="0" algn="l" defTabSz="711200">
            <a:lnSpc>
              <a:spcPct val="90000"/>
            </a:lnSpc>
            <a:spcBef>
              <a:spcPct val="0"/>
            </a:spcBef>
            <a:spcAft>
              <a:spcPct val="35000"/>
            </a:spcAft>
            <a:buNone/>
          </a:pPr>
          <a:r>
            <a:rPr lang="en-US" sz="1600" kern="1200" dirty="0"/>
            <a:t>60s-70s</a:t>
          </a:r>
        </a:p>
      </dsp:txBody>
      <dsp:txXfrm>
        <a:off x="5857224" y="0"/>
        <a:ext cx="1005100" cy="1273658"/>
      </dsp:txXfrm>
    </dsp:sp>
    <dsp:sp modelId="{3CA3A4F8-0613-FA4F-9080-3C856BB9F95F}">
      <dsp:nvSpPr>
        <dsp:cNvPr id="0" name=""/>
        <dsp:cNvSpPr/>
      </dsp:nvSpPr>
      <dsp:spPr>
        <a:xfrm>
          <a:off x="6983746" y="0"/>
          <a:ext cx="1349127" cy="1273658"/>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596459" y="387286"/>
        <a:ext cx="1044399" cy="269825"/>
      </dsp:txXfrm>
    </dsp:sp>
    <dsp:sp modelId="{EC024290-AC82-6041-BE47-3C8F30800A70}">
      <dsp:nvSpPr>
        <dsp:cNvPr id="0" name=""/>
        <dsp:cNvSpPr/>
      </dsp:nvSpPr>
      <dsp:spPr>
        <a:xfrm rot="5400000">
          <a:off x="6896938" y="990276"/>
          <a:ext cx="187107"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Older Adults</a:t>
          </a:r>
        </a:p>
        <a:p>
          <a:pPr marL="0" lvl="0" indent="0" algn="l" defTabSz="711200">
            <a:lnSpc>
              <a:spcPct val="90000"/>
            </a:lnSpc>
            <a:spcBef>
              <a:spcPct val="0"/>
            </a:spcBef>
            <a:spcAft>
              <a:spcPct val="35000"/>
            </a:spcAft>
            <a:buNone/>
          </a:pPr>
          <a:r>
            <a:rPr lang="en-US" sz="1600" kern="1200" dirty="0"/>
            <a:t>80+</a:t>
          </a:r>
        </a:p>
      </dsp:txBody>
      <dsp:txXfrm>
        <a:off x="7253572" y="0"/>
        <a:ext cx="1005100" cy="12736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Older Adults </a:t>
          </a:r>
        </a:p>
      </dsp:txBody>
      <dsp:txXfrm>
        <a:off x="7860112" y="414739"/>
        <a:ext cx="896420" cy="343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D14E6-A0B2-4B43-924D-6B836824279C}">
      <dsp:nvSpPr>
        <dsp:cNvPr id="0" name=""/>
        <dsp:cNvSpPr/>
      </dsp:nvSpPr>
      <dsp:spPr>
        <a:xfrm>
          <a:off x="1696878" y="590"/>
          <a:ext cx="1422456" cy="21085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313A0-A897-0543-A1E4-18E6F3818A96}">
      <dsp:nvSpPr>
        <dsp:cNvPr id="0" name=""/>
        <dsp:cNvSpPr/>
      </dsp:nvSpPr>
      <dsp:spPr>
        <a:xfrm>
          <a:off x="1854929" y="150738"/>
          <a:ext cx="1422456" cy="21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ptos" panose="020B0004020202020204" pitchFamily="34" charset="0"/>
            </a:rPr>
            <a:t>Life Stage Tasks</a:t>
          </a:r>
        </a:p>
      </dsp:txBody>
      <dsp:txXfrm>
        <a:off x="1896591" y="192400"/>
        <a:ext cx="1339132" cy="2025191"/>
      </dsp:txXfrm>
    </dsp:sp>
    <dsp:sp modelId="{C8BF2802-5C53-404F-95C4-00F4540B66D7}">
      <dsp:nvSpPr>
        <dsp:cNvPr id="0" name=""/>
        <dsp:cNvSpPr/>
      </dsp:nvSpPr>
      <dsp:spPr>
        <a:xfrm>
          <a:off x="3435436" y="590"/>
          <a:ext cx="1422456" cy="210851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C473F-180D-EF48-A68F-CA7FDCB1C005}">
      <dsp:nvSpPr>
        <dsp:cNvPr id="0" name=""/>
        <dsp:cNvSpPr/>
      </dsp:nvSpPr>
      <dsp:spPr>
        <a:xfrm>
          <a:off x="3593487" y="150738"/>
          <a:ext cx="1422456" cy="21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ptos" panose="020B0004020202020204" pitchFamily="34" charset="0"/>
            </a:rPr>
            <a:t>Life </a:t>
          </a:r>
          <a:br>
            <a:rPr lang="en-US" sz="2000" b="0" kern="1200" dirty="0">
              <a:latin typeface="Aptos" panose="020B0004020202020204" pitchFamily="34" charset="0"/>
            </a:rPr>
          </a:br>
          <a:r>
            <a:rPr lang="en-US" sz="2000" b="0" kern="1200" dirty="0">
              <a:latin typeface="Aptos" panose="020B0004020202020204" pitchFamily="34" charset="0"/>
            </a:rPr>
            <a:t>Situations </a:t>
          </a:r>
          <a:br>
            <a:rPr lang="en-US" sz="2000" b="0" kern="1200" dirty="0">
              <a:latin typeface="Aptos" panose="020B0004020202020204" pitchFamily="34" charset="0"/>
            </a:rPr>
          </a:br>
          <a:r>
            <a:rPr lang="en-US" sz="2000" b="0" kern="1200" dirty="0">
              <a:latin typeface="Aptos" panose="020B0004020202020204" pitchFamily="34" charset="0"/>
            </a:rPr>
            <a:t>&amp; </a:t>
          </a:r>
          <a:br>
            <a:rPr lang="en-US" sz="2000" b="0" kern="1200" dirty="0">
              <a:latin typeface="Aptos" panose="020B0004020202020204" pitchFamily="34" charset="0"/>
            </a:rPr>
          </a:br>
          <a:r>
            <a:rPr lang="en-US" sz="2000" b="0" kern="1200" dirty="0">
              <a:latin typeface="Aptos" panose="020B0004020202020204" pitchFamily="34" charset="0"/>
            </a:rPr>
            <a:t>Context</a:t>
          </a:r>
        </a:p>
      </dsp:txBody>
      <dsp:txXfrm>
        <a:off x="3635149" y="192400"/>
        <a:ext cx="1339132" cy="2025191"/>
      </dsp:txXfrm>
    </dsp:sp>
    <dsp:sp modelId="{023653B3-EE6E-A84A-8F13-5B013E5DB6A6}">
      <dsp:nvSpPr>
        <dsp:cNvPr id="0" name=""/>
        <dsp:cNvSpPr/>
      </dsp:nvSpPr>
      <dsp:spPr>
        <a:xfrm>
          <a:off x="5173994" y="590"/>
          <a:ext cx="1422456" cy="2108515"/>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61382-7EED-5448-BD54-009ED7BBB724}">
      <dsp:nvSpPr>
        <dsp:cNvPr id="0" name=""/>
        <dsp:cNvSpPr/>
      </dsp:nvSpPr>
      <dsp:spPr>
        <a:xfrm>
          <a:off x="5332045" y="150738"/>
          <a:ext cx="1422456" cy="21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ptos" panose="020B0004020202020204" pitchFamily="34" charset="0"/>
            </a:rPr>
            <a:t>Religious &amp; Spiritual Life </a:t>
          </a:r>
        </a:p>
      </dsp:txBody>
      <dsp:txXfrm>
        <a:off x="5373707" y="192400"/>
        <a:ext cx="1339132" cy="2025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0"/>
          <a:ext cx="1349127" cy="1273658"/>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385277" y="387286"/>
        <a:ext cx="1044399" cy="269825"/>
      </dsp:txXfrm>
    </dsp:sp>
    <dsp:sp modelId="{40FDBE1B-2331-204A-8D75-D2A16163496D}">
      <dsp:nvSpPr>
        <dsp:cNvPr id="0" name=""/>
        <dsp:cNvSpPr/>
      </dsp:nvSpPr>
      <dsp:spPr>
        <a:xfrm>
          <a:off x="271835"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Children</a:t>
          </a:r>
        </a:p>
        <a:p>
          <a:pPr marL="0" lvl="0" indent="0" algn="l" defTabSz="711200">
            <a:lnSpc>
              <a:spcPct val="90000"/>
            </a:lnSpc>
            <a:spcBef>
              <a:spcPct val="0"/>
            </a:spcBef>
            <a:spcAft>
              <a:spcPct val="35000"/>
            </a:spcAft>
            <a:buNone/>
          </a:pPr>
          <a:r>
            <a:rPr lang="en-US" sz="1600" kern="1200" dirty="0"/>
            <a:t>0-5</a:t>
          </a:r>
        </a:p>
        <a:p>
          <a:pPr marL="0" lvl="0" indent="0" algn="l" defTabSz="711200">
            <a:lnSpc>
              <a:spcPct val="90000"/>
            </a:lnSpc>
            <a:spcBef>
              <a:spcPct val="0"/>
            </a:spcBef>
            <a:spcAft>
              <a:spcPct val="35000"/>
            </a:spcAft>
            <a:buNone/>
          </a:pPr>
          <a:r>
            <a:rPr lang="en-US" sz="1600" kern="1200" dirty="0"/>
            <a:t>6-10</a:t>
          </a:r>
        </a:p>
        <a:p>
          <a:pPr marL="0" lvl="0" indent="0" algn="l" defTabSz="711200">
            <a:lnSpc>
              <a:spcPct val="90000"/>
            </a:lnSpc>
            <a:spcBef>
              <a:spcPct val="0"/>
            </a:spcBef>
            <a:spcAft>
              <a:spcPct val="35000"/>
            </a:spcAft>
            <a:buNone/>
          </a:pPr>
          <a:endParaRPr lang="en-US" sz="1600" kern="1200" dirty="0"/>
        </a:p>
      </dsp:txBody>
      <dsp:txXfrm>
        <a:off x="271835" y="0"/>
        <a:ext cx="1005100" cy="1273658"/>
      </dsp:txXfrm>
    </dsp:sp>
    <dsp:sp modelId="{1A5AF66C-9AD5-3244-88E4-9B2F310D4A26}">
      <dsp:nvSpPr>
        <dsp:cNvPr id="0" name=""/>
        <dsp:cNvSpPr/>
      </dsp:nvSpPr>
      <dsp:spPr>
        <a:xfrm>
          <a:off x="1398356" y="0"/>
          <a:ext cx="1349127" cy="1273658"/>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1011069" y="387286"/>
        <a:ext cx="1044399" cy="269825"/>
      </dsp:txXfrm>
    </dsp:sp>
    <dsp:sp modelId="{678DB1A9-D3FF-3E4F-8E27-D5BC8E281C3B}">
      <dsp:nvSpPr>
        <dsp:cNvPr id="0" name=""/>
        <dsp:cNvSpPr/>
      </dsp:nvSpPr>
      <dsp:spPr>
        <a:xfrm rot="5400000">
          <a:off x="1311548" y="990276"/>
          <a:ext cx="187107"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Teens</a:t>
          </a:r>
        </a:p>
        <a:p>
          <a:pPr marL="0" lvl="0" indent="0" algn="l" defTabSz="711200">
            <a:lnSpc>
              <a:spcPct val="90000"/>
            </a:lnSpc>
            <a:spcBef>
              <a:spcPct val="0"/>
            </a:spcBef>
            <a:spcAft>
              <a:spcPct val="35000"/>
            </a:spcAft>
            <a:buNone/>
          </a:pPr>
          <a:r>
            <a:rPr lang="en-US" sz="1600" kern="1200" dirty="0"/>
            <a:t>11-14</a:t>
          </a:r>
        </a:p>
        <a:p>
          <a:pPr marL="0" lvl="0" indent="0" algn="l" defTabSz="711200">
            <a:lnSpc>
              <a:spcPct val="90000"/>
            </a:lnSpc>
            <a:spcBef>
              <a:spcPct val="0"/>
            </a:spcBef>
            <a:spcAft>
              <a:spcPct val="35000"/>
            </a:spcAft>
            <a:buNone/>
          </a:pPr>
          <a:r>
            <a:rPr lang="en-US" sz="1600" kern="1200" dirty="0"/>
            <a:t>14-18</a:t>
          </a:r>
        </a:p>
      </dsp:txBody>
      <dsp:txXfrm>
        <a:off x="1668182" y="0"/>
        <a:ext cx="1005100" cy="1273658"/>
      </dsp:txXfrm>
    </dsp:sp>
    <dsp:sp modelId="{019589BD-0229-EB4C-8779-FA51FFF861FD}">
      <dsp:nvSpPr>
        <dsp:cNvPr id="0" name=""/>
        <dsp:cNvSpPr/>
      </dsp:nvSpPr>
      <dsp:spPr>
        <a:xfrm>
          <a:off x="2794704" y="0"/>
          <a:ext cx="1349127" cy="1273658"/>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407417" y="387286"/>
        <a:ext cx="1044399" cy="269825"/>
      </dsp:txXfrm>
    </dsp:sp>
    <dsp:sp modelId="{4CD0B0D5-CA21-2242-B665-7ADB4DC37A88}">
      <dsp:nvSpPr>
        <dsp:cNvPr id="0" name=""/>
        <dsp:cNvSpPr/>
      </dsp:nvSpPr>
      <dsp:spPr>
        <a:xfrm rot="5400000">
          <a:off x="2707896" y="990276"/>
          <a:ext cx="187107"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Young Adults</a:t>
          </a:r>
        </a:p>
        <a:p>
          <a:pPr marL="0" lvl="0" indent="0" algn="l" defTabSz="711200">
            <a:lnSpc>
              <a:spcPct val="90000"/>
            </a:lnSpc>
            <a:spcBef>
              <a:spcPct val="0"/>
            </a:spcBef>
            <a:spcAft>
              <a:spcPct val="35000"/>
            </a:spcAft>
            <a:buNone/>
          </a:pPr>
          <a:r>
            <a:rPr lang="en-US" sz="1600" kern="1200" dirty="0"/>
            <a:t>20s-30s</a:t>
          </a:r>
        </a:p>
      </dsp:txBody>
      <dsp:txXfrm>
        <a:off x="3064529" y="0"/>
        <a:ext cx="1005100" cy="1273658"/>
      </dsp:txXfrm>
    </dsp:sp>
    <dsp:sp modelId="{27D58A6D-4378-7548-A9AA-8B160E927B32}">
      <dsp:nvSpPr>
        <dsp:cNvPr id="0" name=""/>
        <dsp:cNvSpPr/>
      </dsp:nvSpPr>
      <dsp:spPr>
        <a:xfrm>
          <a:off x="4191051" y="0"/>
          <a:ext cx="1349127" cy="1273658"/>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803764" y="387286"/>
        <a:ext cx="1044399" cy="269825"/>
      </dsp:txXfrm>
    </dsp:sp>
    <dsp:sp modelId="{B50DBBD4-1DD0-EE4D-8BC5-D7276EC7E573}">
      <dsp:nvSpPr>
        <dsp:cNvPr id="0" name=""/>
        <dsp:cNvSpPr/>
      </dsp:nvSpPr>
      <dsp:spPr>
        <a:xfrm rot="5400000">
          <a:off x="4104243" y="990276"/>
          <a:ext cx="187107"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Midlife Adults</a:t>
          </a:r>
        </a:p>
        <a:p>
          <a:pPr marL="0" lvl="0" indent="0" algn="l" defTabSz="711200">
            <a:lnSpc>
              <a:spcPct val="90000"/>
            </a:lnSpc>
            <a:spcBef>
              <a:spcPct val="0"/>
            </a:spcBef>
            <a:spcAft>
              <a:spcPct val="35000"/>
            </a:spcAft>
            <a:buNone/>
          </a:pPr>
          <a:r>
            <a:rPr lang="en-US" sz="1600" kern="1200" dirty="0"/>
            <a:t>40s-50s</a:t>
          </a:r>
        </a:p>
      </dsp:txBody>
      <dsp:txXfrm>
        <a:off x="4460877" y="0"/>
        <a:ext cx="1005100" cy="1273658"/>
      </dsp:txXfrm>
    </dsp:sp>
    <dsp:sp modelId="{C4F93513-458F-2C45-A9A8-41A061C7BC63}">
      <dsp:nvSpPr>
        <dsp:cNvPr id="0" name=""/>
        <dsp:cNvSpPr/>
      </dsp:nvSpPr>
      <dsp:spPr>
        <a:xfrm>
          <a:off x="5587399" y="0"/>
          <a:ext cx="1349127" cy="1273658"/>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200112" y="387286"/>
        <a:ext cx="1044399" cy="269825"/>
      </dsp:txXfrm>
    </dsp:sp>
    <dsp:sp modelId="{B590D35C-4EF8-F847-8D43-3164A8C3178F}">
      <dsp:nvSpPr>
        <dsp:cNvPr id="0" name=""/>
        <dsp:cNvSpPr/>
      </dsp:nvSpPr>
      <dsp:spPr>
        <a:xfrm rot="5400000">
          <a:off x="5500591" y="990276"/>
          <a:ext cx="187107"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Mature Adults</a:t>
          </a:r>
        </a:p>
        <a:p>
          <a:pPr marL="0" lvl="0" indent="0" algn="l" defTabSz="711200">
            <a:lnSpc>
              <a:spcPct val="90000"/>
            </a:lnSpc>
            <a:spcBef>
              <a:spcPct val="0"/>
            </a:spcBef>
            <a:spcAft>
              <a:spcPct val="35000"/>
            </a:spcAft>
            <a:buNone/>
          </a:pPr>
          <a:r>
            <a:rPr lang="en-US" sz="1600" kern="1200" dirty="0"/>
            <a:t>60s-70s</a:t>
          </a:r>
        </a:p>
      </dsp:txBody>
      <dsp:txXfrm>
        <a:off x="5857224" y="0"/>
        <a:ext cx="1005100" cy="1273658"/>
      </dsp:txXfrm>
    </dsp:sp>
    <dsp:sp modelId="{3CA3A4F8-0613-FA4F-9080-3C856BB9F95F}">
      <dsp:nvSpPr>
        <dsp:cNvPr id="0" name=""/>
        <dsp:cNvSpPr/>
      </dsp:nvSpPr>
      <dsp:spPr>
        <a:xfrm>
          <a:off x="6983746" y="0"/>
          <a:ext cx="1349127" cy="1273658"/>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596459" y="387286"/>
        <a:ext cx="1044399" cy="269825"/>
      </dsp:txXfrm>
    </dsp:sp>
    <dsp:sp modelId="{EC024290-AC82-6041-BE47-3C8F30800A70}">
      <dsp:nvSpPr>
        <dsp:cNvPr id="0" name=""/>
        <dsp:cNvSpPr/>
      </dsp:nvSpPr>
      <dsp:spPr>
        <a:xfrm rot="5400000">
          <a:off x="6896938" y="990276"/>
          <a:ext cx="187107"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0"/>
          <a:ext cx="1005100" cy="12736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Older Adults</a:t>
          </a:r>
        </a:p>
        <a:p>
          <a:pPr marL="0" lvl="0" indent="0" algn="l" defTabSz="711200">
            <a:lnSpc>
              <a:spcPct val="90000"/>
            </a:lnSpc>
            <a:spcBef>
              <a:spcPct val="0"/>
            </a:spcBef>
            <a:spcAft>
              <a:spcPct val="35000"/>
            </a:spcAft>
            <a:buNone/>
          </a:pPr>
          <a:r>
            <a:rPr lang="en-US" sz="1600" kern="1200" dirty="0"/>
            <a:t>80+</a:t>
          </a:r>
        </a:p>
      </dsp:txBody>
      <dsp:txXfrm>
        <a:off x="7253572" y="0"/>
        <a:ext cx="1005100" cy="12736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1748" y="0"/>
          <a:ext cx="1832376" cy="359774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Not Spiritual, Not Religious</a:t>
          </a:r>
        </a:p>
        <a:p>
          <a:pPr marL="0" lvl="0" indent="0" algn="ctr" defTabSz="711200">
            <a:lnSpc>
              <a:spcPct val="90000"/>
            </a:lnSpc>
            <a:spcBef>
              <a:spcPct val="0"/>
            </a:spcBef>
            <a:spcAft>
              <a:spcPct val="35000"/>
            </a:spcAft>
            <a:buNone/>
          </a:pPr>
          <a:r>
            <a:rPr lang="en-US" sz="1600" b="1" kern="1200" dirty="0"/>
            <a:t> </a:t>
          </a:r>
          <a:r>
            <a:rPr lang="en-US" sz="1600" b="1" i="1" kern="1200" dirty="0"/>
            <a:t>Unaffiliated</a:t>
          </a:r>
        </a:p>
      </dsp:txBody>
      <dsp:txXfrm>
        <a:off x="1748" y="1439097"/>
        <a:ext cx="1832376" cy="1439097"/>
      </dsp:txXfrm>
    </dsp:sp>
    <dsp:sp modelId="{6AAA34CC-E0C9-3B4E-A410-4BE39EA85FB3}">
      <dsp:nvSpPr>
        <dsp:cNvPr id="0" name=""/>
        <dsp:cNvSpPr/>
      </dsp:nvSpPr>
      <dsp:spPr>
        <a:xfrm>
          <a:off x="318912" y="215864"/>
          <a:ext cx="1198048" cy="1198048"/>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1889096" y="0"/>
          <a:ext cx="1832376" cy="3597743"/>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Spiritual but Not Religious</a:t>
          </a:r>
        </a:p>
        <a:p>
          <a:pPr marL="0" lvl="0" indent="0" algn="ctr" defTabSz="711200">
            <a:lnSpc>
              <a:spcPct val="90000"/>
            </a:lnSpc>
            <a:spcBef>
              <a:spcPct val="0"/>
            </a:spcBef>
            <a:spcAft>
              <a:spcPct val="35000"/>
            </a:spcAft>
            <a:buNone/>
          </a:pPr>
          <a:r>
            <a:rPr lang="en-US" sz="1600" b="1" i="1" kern="1200" dirty="0"/>
            <a:t>Uninvolved</a:t>
          </a:r>
        </a:p>
      </dsp:txBody>
      <dsp:txXfrm>
        <a:off x="1889096" y="1439097"/>
        <a:ext cx="1832376" cy="1439097"/>
      </dsp:txXfrm>
    </dsp:sp>
    <dsp:sp modelId="{5D132B27-0C7F-BF41-AD1C-422B949A81CA}">
      <dsp:nvSpPr>
        <dsp:cNvPr id="0" name=""/>
        <dsp:cNvSpPr/>
      </dsp:nvSpPr>
      <dsp:spPr>
        <a:xfrm>
          <a:off x="2206260" y="215864"/>
          <a:ext cx="1198048" cy="1198048"/>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3776444" y="0"/>
          <a:ext cx="1832376" cy="3597743"/>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Moderate Faith Practice &amp; Occasional Engagement </a:t>
          </a:r>
        </a:p>
        <a:p>
          <a:pPr marL="0" lvl="0" indent="0" algn="ctr" defTabSz="711200">
            <a:lnSpc>
              <a:spcPct val="90000"/>
            </a:lnSpc>
            <a:spcBef>
              <a:spcPct val="0"/>
            </a:spcBef>
            <a:spcAft>
              <a:spcPct val="35000"/>
            </a:spcAft>
            <a:buNone/>
          </a:pPr>
          <a:r>
            <a:rPr lang="en-US" sz="1600" b="1" i="1" kern="1200" dirty="0"/>
            <a:t>Occasionals</a:t>
          </a:r>
          <a:endParaRPr lang="en-US" sz="1600" b="1" kern="1200" dirty="0"/>
        </a:p>
      </dsp:txBody>
      <dsp:txXfrm>
        <a:off x="3776444" y="1439097"/>
        <a:ext cx="1832376" cy="1439097"/>
      </dsp:txXfrm>
    </dsp:sp>
    <dsp:sp modelId="{90509C2F-8184-1741-B9CC-556AD29243D9}">
      <dsp:nvSpPr>
        <dsp:cNvPr id="0" name=""/>
        <dsp:cNvSpPr/>
      </dsp:nvSpPr>
      <dsp:spPr>
        <a:xfrm>
          <a:off x="4093608" y="215864"/>
          <a:ext cx="1198048" cy="1198048"/>
        </a:xfrm>
        <a:prstGeom prst="ellipse">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5665532" y="0"/>
          <a:ext cx="1832376" cy="3597743"/>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Vibrant Faith &amp; Engagement at the Center of Life</a:t>
          </a:r>
          <a:br>
            <a:rPr lang="en-US" sz="1600" b="1" kern="1200" dirty="0"/>
          </a:br>
          <a:endParaRPr lang="en-US" sz="1600" b="1" kern="1200" dirty="0"/>
        </a:p>
        <a:p>
          <a:pPr marL="0" lvl="0" indent="0" algn="ctr" defTabSz="711200">
            <a:lnSpc>
              <a:spcPct val="90000"/>
            </a:lnSpc>
            <a:spcBef>
              <a:spcPct val="0"/>
            </a:spcBef>
            <a:spcAft>
              <a:spcPct val="35000"/>
            </a:spcAft>
            <a:buNone/>
          </a:pPr>
          <a:r>
            <a:rPr lang="en-US" sz="1600" b="1" i="1" kern="1200" dirty="0"/>
            <a:t>Actives</a:t>
          </a:r>
        </a:p>
      </dsp:txBody>
      <dsp:txXfrm>
        <a:off x="5665532" y="1439097"/>
        <a:ext cx="1832376" cy="1439097"/>
      </dsp:txXfrm>
    </dsp:sp>
    <dsp:sp modelId="{9ED3F7BE-5C91-1D4D-AA64-A35619B138A9}">
      <dsp:nvSpPr>
        <dsp:cNvPr id="0" name=""/>
        <dsp:cNvSpPr/>
      </dsp:nvSpPr>
      <dsp:spPr>
        <a:xfrm>
          <a:off x="5980956" y="215864"/>
          <a:ext cx="1198048" cy="1198048"/>
        </a:xfrm>
        <a:prstGeom prst="ellipse">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599833" y="3058081"/>
          <a:ext cx="6898083" cy="539661"/>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7F4CA-A5FF-AF47-919A-6B0FE8F420B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4CCE1A6B-0ED4-4241-B642-7999568E537C}"/>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66E4E514-8F0C-E64B-B662-DF96B72DAA11}" type="datetimeFigureOut">
              <a:rPr lang="en-US" smtClean="0">
                <a:latin typeface="Aptos" panose="020B0004020202020204" pitchFamily="34" charset="0"/>
              </a:rPr>
              <a:t>2/7/24</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68753922-AC8E-E94E-9148-F6A4DD55DD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3E0C5BEB-17F8-EB47-95E8-C0A6326C2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18F94-EF7C-2844-8D74-3865A3FEBCAE}"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782607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8AAD41E0-1286-224C-80C3-DA063AA26B8E}" type="datetimeFigureOut">
              <a:rPr lang="en-US" smtClean="0"/>
              <a:pPr/>
              <a:t>2/7/24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BB8D7F5E-85B0-ED4C-9741-4581A43AF01A}" type="slidenum">
              <a:rPr lang="en-US" smtClean="0"/>
              <a:pPr/>
              <a:t>‹#›</a:t>
            </a:fld>
            <a:endParaRPr lang="en-US" dirty="0"/>
          </a:p>
        </p:txBody>
      </p:sp>
    </p:spTree>
    <p:extLst>
      <p:ext uri="{BB962C8B-B14F-4D97-AF65-F5344CB8AC3E}">
        <p14:creationId xmlns:p14="http://schemas.microsoft.com/office/powerpoint/2010/main" val="22450549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1ACF5A-DE39-BD42-972A-37B2C80A5E4C}" type="datetime1">
              <a:rPr lang="en-US" smtClean="0"/>
              <a:t>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63473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D3716-5B5A-EA4B-865B-6FBA5B6D84F2}" type="datetime1">
              <a:rPr lang="en-US" smtClean="0"/>
              <a:t>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3393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40B5E3-432C-0D4B-9F43-16B65BC063BB}" type="datetime1">
              <a:rPr lang="en-US" smtClean="0"/>
              <a:t>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59749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2286" y="0"/>
            <a:ext cx="9141714"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1" y="0"/>
            <a:ext cx="5793053"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513207" y="685800"/>
            <a:ext cx="81153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ptos" panose="020B0004020202020204" pitchFamily="34" charset="0"/>
            </a:endParaRPr>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857250" y="990599"/>
            <a:ext cx="3714750" cy="2130552"/>
          </a:xfrm>
        </p:spPr>
        <p:txBody>
          <a:bodyPr>
            <a:noAutofit/>
          </a:bodyPr>
          <a:lstStyle/>
          <a:p>
            <a:pPr>
              <a:lnSpc>
                <a:spcPct val="100000"/>
              </a:lnSpc>
            </a:pPr>
            <a:endParaRPr lang="en-US" spc="90" dirty="0">
              <a:cs typeface="Posterama" panose="020B0504020200020000" pitchFamily="34" charset="0"/>
            </a:endParaRP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857250" y="3352800"/>
            <a:ext cx="3714750" cy="2514600"/>
          </a:xfrm>
        </p:spPr>
        <p:txBody>
          <a:bodyPr>
            <a:normAutofit/>
          </a:bodyPr>
          <a:lstStyle>
            <a:lvl1pPr marL="0" indent="0">
              <a:buNone/>
              <a:defRPr/>
            </a:lvl1pPr>
          </a:lstStyle>
          <a:p>
            <a:pPr>
              <a:lnSpc>
                <a:spcPct val="110000"/>
              </a:lnSpc>
            </a:pPr>
            <a:endParaRPr lang="en-US" sz="1350" dirty="0"/>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5088636" y="813816"/>
            <a:ext cx="3463290" cy="2551176"/>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5088636" y="3465576"/>
            <a:ext cx="3463290" cy="2551176"/>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45661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419CD-4A13-F04F-BBA1-140AADCB2B4E}" type="datetime1">
              <a:rPr lang="en-US" smtClean="0"/>
              <a:t>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46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C76A2B-54C3-9D45-9FD0-B7EA017564E6}" type="datetime1">
              <a:rPr lang="en-US" smtClean="0"/>
              <a:t>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6377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C0CFF-5337-614C-BF92-72DA933F2C14}" type="datetime1">
              <a:rPr lang="en-US" smtClean="0"/>
              <a:t>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3976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8D7AD1-94F4-3A4C-AA3B-3C98B72ADDE3}" type="datetime1">
              <a:rPr lang="en-US" smtClean="0"/>
              <a:t>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17291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F753E1-235B-EA41-9C5C-B45F554C0652}" type="datetime1">
              <a:rPr lang="en-US" smtClean="0"/>
              <a:t>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148168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43305-7B52-A444-8D53-12F21D7EEF9F}" type="datetime1">
              <a:rPr lang="en-US" smtClean="0"/>
              <a:t>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136362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4D67C7-77D5-EF49-8681-1388A4D29676}" type="datetime1">
              <a:rPr lang="en-US" smtClean="0"/>
              <a:t>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20864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E6AFE-7801-3B4E-9C70-2D8C1F32F185}" type="datetime1">
              <a:rPr lang="en-US" smtClean="0"/>
              <a:t>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62599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ptos" panose="020B0004020202020204" pitchFamily="34" charset="0"/>
              </a:defRPr>
            </a:lvl1pPr>
          </a:lstStyle>
          <a:p>
            <a:fld id="{3D75A5B5-D1FA-0847-B36F-0701D61E969A}" type="datetime1">
              <a:rPr lang="en-US" smtClean="0"/>
              <a:pPr/>
              <a:t>2/7/24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ptos" panose="020B00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ptos" panose="020B0004020202020204" pitchFamily="34" charset="0"/>
              </a:defRPr>
            </a:lvl1pPr>
          </a:lstStyle>
          <a:p>
            <a:fld id="{3E84F29D-1E2F-9548-ADD0-2AF41A7720CC}" type="slidenum">
              <a:rPr lang="en-US" smtClean="0"/>
              <a:pPr/>
              <a:t>‹#›</a:t>
            </a:fld>
            <a:endParaRPr lang="en-US" dirty="0"/>
          </a:p>
        </p:txBody>
      </p:sp>
    </p:spTree>
    <p:extLst>
      <p:ext uri="{BB962C8B-B14F-4D97-AF65-F5344CB8AC3E}">
        <p14:creationId xmlns:p14="http://schemas.microsoft.com/office/powerpoint/2010/main" val="2439060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6.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diagramLayout" Target="../diagrams/layout32.xml"/><Relationship Id="rId7" Type="http://schemas.openxmlformats.org/officeDocument/2006/relationships/diagramData" Target="../diagrams/data33.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9.jp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7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3" name="Picture 2" descr="A group of people posing for a photo&#10;&#10;Description automatically generated">
            <a:extLst>
              <a:ext uri="{FF2B5EF4-FFF2-40B4-BE49-F238E27FC236}">
                <a16:creationId xmlns:a16="http://schemas.microsoft.com/office/drawing/2014/main" id="{2AA21975-E1AC-404F-BBB3-37E515021D24}"/>
              </a:ext>
            </a:extLst>
          </p:cNvPr>
          <p:cNvPicPr>
            <a:picLocks noChangeAspect="1"/>
          </p:cNvPicPr>
          <p:nvPr/>
        </p:nvPicPr>
        <p:blipFill rotWithShape="1">
          <a:blip r:embed="rId2"/>
          <a:srcRect l="10759" t="18647" r="12879"/>
          <a:stretch/>
        </p:blipFill>
        <p:spPr>
          <a:xfrm>
            <a:off x="20" y="-118533"/>
            <a:ext cx="9143980" cy="6137164"/>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itle 4">
            <a:extLst>
              <a:ext uri="{FF2B5EF4-FFF2-40B4-BE49-F238E27FC236}">
                <a16:creationId xmlns:a16="http://schemas.microsoft.com/office/drawing/2014/main" id="{2B1242C4-BE64-6949-B4B7-AF7B0194EB76}"/>
              </a:ext>
            </a:extLst>
          </p:cNvPr>
          <p:cNvSpPr>
            <a:spLocks noGrp="1"/>
          </p:cNvSpPr>
          <p:nvPr>
            <p:ph type="ctrTitle"/>
          </p:nvPr>
        </p:nvSpPr>
        <p:spPr>
          <a:xfrm>
            <a:off x="-3" y="4004733"/>
            <a:ext cx="7339423" cy="1273862"/>
          </a:xfrm>
        </p:spPr>
        <p:txBody>
          <a:bodyPr>
            <a:noAutofit/>
          </a:bodyPr>
          <a:lstStyle/>
          <a:p>
            <a:r>
              <a:rPr lang="en-US" sz="4800" i="1" dirty="0"/>
              <a:t>Lifelong Faith Formation: Vision, Practices, Plan</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Subtitle 5">
            <a:extLst>
              <a:ext uri="{FF2B5EF4-FFF2-40B4-BE49-F238E27FC236}">
                <a16:creationId xmlns:a16="http://schemas.microsoft.com/office/drawing/2014/main" id="{B0A52A24-7B71-AD4D-8DAE-138C85E16778}"/>
              </a:ext>
            </a:extLst>
          </p:cNvPr>
          <p:cNvSpPr>
            <a:spLocks noGrp="1"/>
          </p:cNvSpPr>
          <p:nvPr>
            <p:ph type="subTitle" idx="1"/>
          </p:nvPr>
        </p:nvSpPr>
        <p:spPr>
          <a:xfrm>
            <a:off x="0" y="5547921"/>
            <a:ext cx="7239860" cy="740036"/>
          </a:xfrm>
        </p:spPr>
        <p:txBody>
          <a:bodyPr anchor="ctr">
            <a:normAutofit/>
          </a:bodyPr>
          <a:lstStyle/>
          <a:p>
            <a:pPr>
              <a:spcBef>
                <a:spcPts val="0"/>
              </a:spcBef>
              <a:spcAft>
                <a:spcPts val="600"/>
              </a:spcAft>
            </a:pPr>
            <a:r>
              <a:rPr lang="en-US" sz="2800" dirty="0">
                <a:latin typeface="Candara" panose="020E0502030303020204" pitchFamily="34" charset="0"/>
              </a:rPr>
              <a:t>John Roberto - Lifelong Faith Associates</a:t>
            </a:r>
          </a:p>
        </p:txBody>
      </p:sp>
    </p:spTree>
    <p:extLst>
      <p:ext uri="{BB962C8B-B14F-4D97-AF65-F5344CB8AC3E}">
        <p14:creationId xmlns:p14="http://schemas.microsoft.com/office/powerpoint/2010/main" val="2454394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093788"/>
            <a:ext cx="8021081" cy="2967208"/>
          </a:xfrm>
        </p:spPr>
        <p:txBody>
          <a:bodyPr vert="horz" lIns="91440" tIns="45720" rIns="91440" bIns="45720" rtlCol="0" anchor="b">
            <a:normAutofit fontScale="90000"/>
          </a:bodyPr>
          <a:lstStyle/>
          <a:p>
            <a:pPr algn="ctr"/>
            <a:br>
              <a:rPr lang="en-US" kern="1200" dirty="0">
                <a:solidFill>
                  <a:schemeClr val="bg1"/>
                </a:solidFill>
              </a:rPr>
            </a:br>
            <a:r>
              <a:rPr lang="en-US" kern="1200" dirty="0">
                <a:solidFill>
                  <a:schemeClr val="bg1"/>
                </a:solidFill>
              </a:rPr>
              <a:t>Vision &amp; Practices of</a:t>
            </a:r>
            <a:br>
              <a:rPr lang="en-US" dirty="0">
                <a:solidFill>
                  <a:schemeClr val="bg1"/>
                </a:solidFill>
              </a:rPr>
            </a:br>
            <a:r>
              <a:rPr lang="en-US" dirty="0">
                <a:solidFill>
                  <a:schemeClr val="bg1"/>
                </a:solidFill>
              </a:rPr>
              <a:t>Lifelong Faith Formation</a:t>
            </a:r>
            <a:endParaRPr lang="en-US"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36903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170481" y="569003"/>
            <a:ext cx="8748794" cy="1121685"/>
          </a:xfrm>
        </p:spPr>
        <p:txBody>
          <a:bodyPr>
            <a:normAutofit/>
          </a:bodyPr>
          <a:lstStyle/>
          <a:p>
            <a:pPr algn="ctr"/>
            <a:r>
              <a:rPr lang="en-US" i="1" dirty="0">
                <a:solidFill>
                  <a:schemeClr val="bg1"/>
                </a:solidFill>
                <a:latin typeface="Candara" panose="020E0502030303020204" pitchFamily="34" charset="0"/>
              </a:rPr>
              <a:t>Lifelong through the Seasons of Life</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449310438"/>
              </p:ext>
            </p:extLst>
          </p:nvPr>
        </p:nvGraphicFramePr>
        <p:xfrm>
          <a:off x="403415" y="2246539"/>
          <a:ext cx="8334884" cy="2805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199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Lifelong Faith Maturing</a:t>
            </a:r>
            <a:endParaRPr lang="en-US"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4" name="Picture 3" descr="A picture containing building material, open&#10;&#10;Description automatically generated">
            <a:extLst>
              <a:ext uri="{FF2B5EF4-FFF2-40B4-BE49-F238E27FC236}">
                <a16:creationId xmlns:a16="http://schemas.microsoft.com/office/drawing/2014/main" id="{DC257195-C926-17AD-2F29-499A027AD804}"/>
              </a:ext>
            </a:extLst>
          </p:cNvPr>
          <p:cNvPicPr>
            <a:picLocks noChangeAspect="1"/>
          </p:cNvPicPr>
          <p:nvPr/>
        </p:nvPicPr>
        <p:blipFill>
          <a:blip r:embed="rId2"/>
          <a:stretch>
            <a:fillRect/>
          </a:stretch>
        </p:blipFill>
        <p:spPr>
          <a:xfrm>
            <a:off x="1737359" y="3106286"/>
            <a:ext cx="5406517" cy="3600510"/>
          </a:xfrm>
          <a:prstGeom prst="rect">
            <a:avLst/>
          </a:prstGeom>
        </p:spPr>
      </p:pic>
      <p:sp>
        <p:nvSpPr>
          <p:cNvPr id="6" name="TextBox 5">
            <a:extLst>
              <a:ext uri="{FF2B5EF4-FFF2-40B4-BE49-F238E27FC236}">
                <a16:creationId xmlns:a16="http://schemas.microsoft.com/office/drawing/2014/main" id="{CDA878CD-055E-81A8-F430-B9D93CE38908}"/>
              </a:ext>
            </a:extLst>
          </p:cNvPr>
          <p:cNvSpPr txBox="1"/>
          <p:nvPr/>
        </p:nvSpPr>
        <p:spPr>
          <a:xfrm>
            <a:off x="628650" y="1850466"/>
            <a:ext cx="8013573" cy="1091068"/>
          </a:xfrm>
          <a:prstGeom prst="rect">
            <a:avLst/>
          </a:prstGeom>
          <a:noFill/>
        </p:spPr>
        <p:txBody>
          <a:bodyPr wrap="square">
            <a:spAutoFit/>
          </a:bodyPr>
          <a:lstStyle/>
          <a:p>
            <a:pPr marL="0" indent="0" algn="ctr">
              <a:lnSpc>
                <a:spcPct val="110000"/>
              </a:lnSpc>
              <a:spcBef>
                <a:spcPts val="0"/>
              </a:spcBef>
              <a:buNone/>
            </a:pPr>
            <a:r>
              <a:rPr lang="en-US" sz="2000" dirty="0">
                <a:solidFill>
                  <a:schemeClr val="bg1"/>
                </a:solidFill>
                <a:latin typeface="Aptos" panose="020B0004020202020204" pitchFamily="34" charset="0"/>
              </a:rPr>
              <a:t>Faith matures over a lifetime. Discipleship and learning is lifelong. At each stage of life people have new religious and spiritual needs and challenges, which often find resolution in the next stage of life.  </a:t>
            </a:r>
          </a:p>
        </p:txBody>
      </p:sp>
    </p:spTree>
    <p:extLst>
      <p:ext uri="{BB962C8B-B14F-4D97-AF65-F5344CB8AC3E}">
        <p14:creationId xmlns:p14="http://schemas.microsoft.com/office/powerpoint/2010/main" val="24805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180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558908" y="341878"/>
            <a:ext cx="7886700" cy="1325563"/>
          </a:xfrm>
        </p:spPr>
        <p:txBody>
          <a:bodyPr>
            <a:normAutofit/>
          </a:bodyPr>
          <a:lstStyle/>
          <a:p>
            <a:pPr algn="ctr"/>
            <a:r>
              <a:rPr lang="en-US" sz="4400" i="1" dirty="0">
                <a:solidFill>
                  <a:srgbClr val="FFFFFF"/>
                </a:solidFill>
              </a:rPr>
              <a:t>Maturing in Faith for a Lifetime</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nvGraphicFramePr>
        <p:xfrm>
          <a:off x="333673" y="1909082"/>
          <a:ext cx="8334884" cy="199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B2B30B9-1BA6-0709-9BE8-92C396ECA873}"/>
              </a:ext>
            </a:extLst>
          </p:cNvPr>
          <p:cNvSpPr txBox="1"/>
          <p:nvPr/>
        </p:nvSpPr>
        <p:spPr>
          <a:xfrm>
            <a:off x="2704454" y="3905883"/>
            <a:ext cx="3019425" cy="2862322"/>
          </a:xfrm>
          <a:prstGeom prst="rect">
            <a:avLst/>
          </a:prstGeom>
          <a:noFill/>
        </p:spPr>
        <p:txBody>
          <a:bodyPr wrap="square" rtlCol="0">
            <a:spAutoFit/>
          </a:bodyPr>
          <a:lstStyle/>
          <a:p>
            <a:pPr algn="ctr"/>
            <a:r>
              <a:rPr lang="en-US" dirty="0">
                <a:solidFill>
                  <a:schemeClr val="bg1"/>
                </a:solidFill>
                <a:latin typeface="Aptos" panose="020B0004020202020204" pitchFamily="34" charset="0"/>
              </a:rPr>
              <a:t>Jesus</a:t>
            </a:r>
          </a:p>
          <a:p>
            <a:pPr algn="ctr"/>
            <a:r>
              <a:rPr lang="en-US" dirty="0">
                <a:solidFill>
                  <a:schemeClr val="bg1"/>
                </a:solidFill>
                <a:latin typeface="Aptos" panose="020B0004020202020204" pitchFamily="34" charset="0"/>
              </a:rPr>
              <a:t>Discipleship</a:t>
            </a:r>
          </a:p>
          <a:p>
            <a:pPr algn="ctr"/>
            <a:r>
              <a:rPr lang="en-US" dirty="0">
                <a:solidFill>
                  <a:schemeClr val="bg1"/>
                </a:solidFill>
                <a:latin typeface="Aptos" panose="020B0004020202020204" pitchFamily="34" charset="0"/>
              </a:rPr>
              <a:t>Bible</a:t>
            </a:r>
          </a:p>
          <a:p>
            <a:pPr algn="ctr"/>
            <a:r>
              <a:rPr lang="en-US" dirty="0">
                <a:solidFill>
                  <a:schemeClr val="bg1"/>
                </a:solidFill>
                <a:latin typeface="Aptos" panose="020B0004020202020204" pitchFamily="34" charset="0"/>
              </a:rPr>
              <a:t>Christian Beliefs</a:t>
            </a:r>
          </a:p>
          <a:p>
            <a:pPr algn="ctr"/>
            <a:r>
              <a:rPr lang="en-US" dirty="0">
                <a:solidFill>
                  <a:schemeClr val="bg1"/>
                </a:solidFill>
                <a:latin typeface="Aptos" panose="020B0004020202020204" pitchFamily="34" charset="0"/>
              </a:rPr>
              <a:t>Prayer</a:t>
            </a:r>
          </a:p>
          <a:p>
            <a:pPr algn="ctr"/>
            <a:r>
              <a:rPr lang="en-US" dirty="0">
                <a:solidFill>
                  <a:schemeClr val="bg1"/>
                </a:solidFill>
                <a:latin typeface="Aptos" panose="020B0004020202020204" pitchFamily="34" charset="0"/>
              </a:rPr>
              <a:t>Morality</a:t>
            </a:r>
          </a:p>
          <a:p>
            <a:pPr algn="ctr"/>
            <a:r>
              <a:rPr lang="en-US" dirty="0">
                <a:solidFill>
                  <a:schemeClr val="bg1"/>
                </a:solidFill>
                <a:latin typeface="Aptos" panose="020B0004020202020204" pitchFamily="34" charset="0"/>
              </a:rPr>
              <a:t>Service &amp; Justice</a:t>
            </a:r>
          </a:p>
          <a:p>
            <a:pPr algn="ctr"/>
            <a:r>
              <a:rPr lang="en-US" dirty="0">
                <a:solidFill>
                  <a:schemeClr val="bg1"/>
                </a:solidFill>
                <a:latin typeface="Aptos" panose="020B0004020202020204" pitchFamily="34" charset="0"/>
              </a:rPr>
              <a:t>Worship</a:t>
            </a:r>
          </a:p>
          <a:p>
            <a:pPr algn="ctr"/>
            <a:r>
              <a:rPr lang="en-US" dirty="0">
                <a:solidFill>
                  <a:schemeClr val="bg1"/>
                </a:solidFill>
                <a:latin typeface="Aptos" panose="020B0004020202020204" pitchFamily="34" charset="0"/>
              </a:rPr>
              <a:t>Community</a:t>
            </a:r>
          </a:p>
          <a:p>
            <a:pPr algn="ctr"/>
            <a:r>
              <a:rPr lang="en-US" dirty="0">
                <a:solidFill>
                  <a:schemeClr val="bg1"/>
                </a:solidFill>
                <a:latin typeface="Aptos" panose="020B0004020202020204" pitchFamily="34" charset="0"/>
              </a:rPr>
              <a:t>Gifts</a:t>
            </a:r>
          </a:p>
        </p:txBody>
      </p:sp>
      <p:cxnSp>
        <p:nvCxnSpPr>
          <p:cNvPr id="5" name="Straight Connector 4">
            <a:extLst>
              <a:ext uri="{FF2B5EF4-FFF2-40B4-BE49-F238E27FC236}">
                <a16:creationId xmlns:a16="http://schemas.microsoft.com/office/drawing/2014/main" id="{EBD6F2B9-EBD4-0E27-E260-BFDA102B5F0A}"/>
              </a:ext>
            </a:extLst>
          </p:cNvPr>
          <p:cNvCxnSpPr/>
          <p:nvPr/>
        </p:nvCxnSpPr>
        <p:spPr>
          <a:xfrm>
            <a:off x="1193369" y="4262034"/>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098B1E-0161-3027-CF7F-0D3F15FABB41}"/>
              </a:ext>
            </a:extLst>
          </p:cNvPr>
          <p:cNvCxnSpPr/>
          <p:nvPr/>
        </p:nvCxnSpPr>
        <p:spPr>
          <a:xfrm>
            <a:off x="2314413" y="4065528"/>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52476-748A-5AB6-4013-48628A02D2C6}"/>
              </a:ext>
            </a:extLst>
          </p:cNvPr>
          <p:cNvCxnSpPr>
            <a:cxnSpLocks/>
          </p:cNvCxnSpPr>
          <p:nvPr/>
        </p:nvCxnSpPr>
        <p:spPr>
          <a:xfrm flipH="1">
            <a:off x="6710604" y="4119304"/>
            <a:ext cx="775077" cy="1279405"/>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09F5B9-8FA6-61E7-E2F6-714228C8954F}"/>
              </a:ext>
            </a:extLst>
          </p:cNvPr>
          <p:cNvCxnSpPr>
            <a:cxnSpLocks/>
          </p:cNvCxnSpPr>
          <p:nvPr/>
        </p:nvCxnSpPr>
        <p:spPr>
          <a:xfrm flipH="1">
            <a:off x="5565183" y="4003862"/>
            <a:ext cx="754237" cy="1394847"/>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54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Lifelong &amp; Continuous</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3855782768"/>
              </p:ext>
            </p:extLst>
          </p:nvPr>
        </p:nvGraphicFramePr>
        <p:xfrm>
          <a:off x="403415" y="2180302"/>
          <a:ext cx="8334884" cy="1273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3394104232"/>
              </p:ext>
            </p:extLst>
          </p:nvPr>
        </p:nvGraphicFramePr>
        <p:xfrm>
          <a:off x="286205" y="3823443"/>
          <a:ext cx="8769096" cy="2024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690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Lifewide </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5">
            <a:extLst>
              <a:ext uri="{FF2B5EF4-FFF2-40B4-BE49-F238E27FC236}">
                <a16:creationId xmlns:a16="http://schemas.microsoft.com/office/drawing/2014/main" id="{4ABEA84E-5DD1-BE1D-D938-70301367618F}"/>
              </a:ext>
            </a:extLst>
          </p:cNvPr>
          <p:cNvGraphicFramePr>
            <a:graphicFrameLocks/>
          </p:cNvGraphicFramePr>
          <p:nvPr>
            <p:extLst>
              <p:ext uri="{D42A27DB-BD31-4B8C-83A1-F6EECF244321}">
                <p14:modId xmlns:p14="http://schemas.microsoft.com/office/powerpoint/2010/main" val="3404019682"/>
              </p:ext>
            </p:extLst>
          </p:nvPr>
        </p:nvGraphicFramePr>
        <p:xfrm>
          <a:off x="317715" y="2055812"/>
          <a:ext cx="8451381" cy="2259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5">
            <a:extLst>
              <a:ext uri="{FF2B5EF4-FFF2-40B4-BE49-F238E27FC236}">
                <a16:creationId xmlns:a16="http://schemas.microsoft.com/office/drawing/2014/main" id="{A5E73E27-B743-C8A6-5BBB-E49E0E3D6E36}"/>
              </a:ext>
            </a:extLst>
          </p:cNvPr>
          <p:cNvGraphicFramePr>
            <a:graphicFrameLocks/>
          </p:cNvGraphicFramePr>
          <p:nvPr>
            <p:extLst>
              <p:ext uri="{D42A27DB-BD31-4B8C-83A1-F6EECF244321}">
                <p14:modId xmlns:p14="http://schemas.microsoft.com/office/powerpoint/2010/main" val="2675237044"/>
              </p:ext>
            </p:extLst>
          </p:nvPr>
        </p:nvGraphicFramePr>
        <p:xfrm>
          <a:off x="403415" y="4771770"/>
          <a:ext cx="8334884" cy="1273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8447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423333" y="365125"/>
            <a:ext cx="8345761" cy="1325563"/>
          </a:xfrm>
        </p:spPr>
        <p:txBody>
          <a:bodyPr>
            <a:normAutofit/>
          </a:bodyPr>
          <a:lstStyle/>
          <a:p>
            <a:pPr algn="ctr"/>
            <a:r>
              <a:rPr lang="en-US" sz="4200" dirty="0">
                <a:solidFill>
                  <a:srgbClr val="FFFFFF"/>
                </a:solidFill>
              </a:rPr>
              <a:t>Inclusive</a:t>
            </a:r>
            <a:endParaRPr lang="en-US" sz="4200"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3">
            <a:extLst>
              <a:ext uri="{FF2B5EF4-FFF2-40B4-BE49-F238E27FC236}">
                <a16:creationId xmlns:a16="http://schemas.microsoft.com/office/drawing/2014/main" id="{9D8FDCC9-7363-2786-025B-0044140EBDDC}"/>
              </a:ext>
            </a:extLst>
          </p:cNvPr>
          <p:cNvGraphicFramePr>
            <a:graphicFrameLocks noGrp="1"/>
          </p:cNvGraphicFramePr>
          <p:nvPr>
            <p:ph idx="1"/>
          </p:nvPr>
        </p:nvGraphicFramePr>
        <p:xfrm>
          <a:off x="823041" y="2444840"/>
          <a:ext cx="7497917" cy="3597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394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384629" y="365125"/>
            <a:ext cx="8331200" cy="1325563"/>
          </a:xfrm>
        </p:spPr>
        <p:txBody>
          <a:bodyPr>
            <a:normAutofit/>
          </a:bodyPr>
          <a:lstStyle/>
          <a:p>
            <a:pPr algn="ctr"/>
            <a:r>
              <a:rPr lang="en-US" dirty="0">
                <a:solidFill>
                  <a:schemeClr val="bg1"/>
                </a:solidFill>
              </a:rPr>
              <a:t>Three Environments of Faith Forming</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Content Placeholder 8">
            <a:extLst>
              <a:ext uri="{FF2B5EF4-FFF2-40B4-BE49-F238E27FC236}">
                <a16:creationId xmlns:a16="http://schemas.microsoft.com/office/drawing/2014/main" id="{A271F196-0B97-0346-B9CF-B5BF83549FA6}"/>
              </a:ext>
            </a:extLst>
          </p:cNvPr>
          <p:cNvSpPr txBox="1">
            <a:spLocks/>
          </p:cNvSpPr>
          <p:nvPr/>
        </p:nvSpPr>
        <p:spPr>
          <a:xfrm>
            <a:off x="501778" y="2055813"/>
            <a:ext cx="3680755" cy="44875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Intergenerational Experiences</a:t>
            </a:r>
          </a:p>
          <a:p>
            <a:pPr marL="457200" indent="-457200">
              <a:lnSpc>
                <a:spcPct val="100000"/>
              </a:lnSpc>
              <a:spcBef>
                <a:spcPts val="0"/>
              </a:spcBef>
              <a:buClr>
                <a:schemeClr val="accent2"/>
              </a:buClr>
              <a:buFont typeface="+mj-lt"/>
              <a:buAutoNum type="arabicPeriod"/>
            </a:pPr>
            <a:endParaRPr lang="en-US"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Family Experiences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 Home and @ Church</a:t>
            </a:r>
          </a:p>
          <a:p>
            <a:pPr marL="457200" indent="-457200">
              <a:lnSpc>
                <a:spcPct val="100000"/>
              </a:lnSpc>
              <a:spcBef>
                <a:spcPts val="0"/>
              </a:spcBef>
              <a:buClr>
                <a:schemeClr val="accent2"/>
              </a:buClr>
              <a:buFont typeface="+mj-lt"/>
              <a:buAutoNum type="arabicPeriod"/>
            </a:pPr>
            <a:endParaRPr lang="en-US"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Age-Group Experiences</a:t>
            </a:r>
          </a:p>
        </p:txBody>
      </p:sp>
      <p:graphicFrame>
        <p:nvGraphicFramePr>
          <p:cNvPr id="13" name="Diagram 12">
            <a:extLst>
              <a:ext uri="{FF2B5EF4-FFF2-40B4-BE49-F238E27FC236}">
                <a16:creationId xmlns:a16="http://schemas.microsoft.com/office/drawing/2014/main" id="{4E1382FB-6056-DC4F-91E8-1BD67803A96D}"/>
              </a:ext>
            </a:extLst>
          </p:cNvPr>
          <p:cNvGraphicFramePr/>
          <p:nvPr/>
        </p:nvGraphicFramePr>
        <p:xfrm>
          <a:off x="4404852" y="2143433"/>
          <a:ext cx="4591663" cy="3631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950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49" y="310882"/>
            <a:ext cx="7833425" cy="588021"/>
          </a:xfrm>
        </p:spPr>
        <p:txBody>
          <a:bodyPr>
            <a:noAutofit/>
          </a:bodyPr>
          <a:lstStyle/>
          <a:p>
            <a:pPr algn="ctr"/>
            <a:r>
              <a:rPr lang="en-US" sz="4400" i="1" dirty="0">
                <a:solidFill>
                  <a:schemeClr val="bg1"/>
                </a:solidFill>
              </a:rPr>
              <a:t>Intergenerational Experiences</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AB75F2A8-03BA-CA43-A587-76A58723B135}"/>
              </a:ext>
            </a:extLst>
          </p:cNvPr>
          <p:cNvSpPr>
            <a:spLocks noGrp="1"/>
          </p:cNvSpPr>
          <p:nvPr>
            <p:ph idx="1"/>
          </p:nvPr>
        </p:nvSpPr>
        <p:spPr>
          <a:xfrm>
            <a:off x="261378" y="881235"/>
            <a:ext cx="8611402" cy="730589"/>
          </a:xfrm>
        </p:spPr>
        <p:txBody>
          <a:bodyPr>
            <a:noAutofit/>
          </a:bodyPr>
          <a:lstStyle/>
          <a:p>
            <a:pPr marL="0" indent="0" algn="ctr">
              <a:buNone/>
            </a:pPr>
            <a:r>
              <a:rPr lang="en-US" sz="2200" i="1" dirty="0">
                <a:solidFill>
                  <a:schemeClr val="bg1"/>
                </a:solidFill>
              </a:rPr>
              <a:t>At every stage of life people need to be connected to other generations and have  intergenerational faith forming experiences</a:t>
            </a:r>
            <a:endParaRPr lang="en-US" sz="2200" dirty="0">
              <a:solidFill>
                <a:schemeClr val="bg1"/>
              </a:solidFill>
            </a:endParaRPr>
          </a:p>
        </p:txBody>
      </p:sp>
      <p:graphicFrame>
        <p:nvGraphicFramePr>
          <p:cNvPr id="5" name="Content Placeholder 3">
            <a:extLst>
              <a:ext uri="{FF2B5EF4-FFF2-40B4-BE49-F238E27FC236}">
                <a16:creationId xmlns:a16="http://schemas.microsoft.com/office/drawing/2014/main" id="{15A3DA43-357B-F91A-D343-8D6D29AAEB8B}"/>
              </a:ext>
            </a:extLst>
          </p:cNvPr>
          <p:cNvGraphicFramePr>
            <a:graphicFrameLocks/>
          </p:cNvGraphicFramePr>
          <p:nvPr>
            <p:extLst>
              <p:ext uri="{D42A27DB-BD31-4B8C-83A1-F6EECF244321}">
                <p14:modId xmlns:p14="http://schemas.microsoft.com/office/powerpoint/2010/main" val="3110569605"/>
              </p:ext>
            </p:extLst>
          </p:nvPr>
        </p:nvGraphicFramePr>
        <p:xfrm>
          <a:off x="392154" y="1930441"/>
          <a:ext cx="8611401" cy="496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17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red and white letter with text&#10;&#10;Description automatically generated">
            <a:extLst>
              <a:ext uri="{FF2B5EF4-FFF2-40B4-BE49-F238E27FC236}">
                <a16:creationId xmlns:a16="http://schemas.microsoft.com/office/drawing/2014/main" id="{817FBDAE-8DE3-2ACC-30A5-86A20723D43C}"/>
              </a:ext>
            </a:extLst>
          </p:cNvPr>
          <p:cNvPicPr>
            <a:picLocks noChangeAspect="1"/>
          </p:cNvPicPr>
          <p:nvPr/>
        </p:nvPicPr>
        <p:blipFill>
          <a:blip r:embed="rId2"/>
          <a:stretch>
            <a:fillRect/>
          </a:stretch>
        </p:blipFill>
        <p:spPr>
          <a:xfrm>
            <a:off x="2110995" y="0"/>
            <a:ext cx="4922010" cy="6858000"/>
          </a:xfrm>
          <a:prstGeom prst="rect">
            <a:avLst/>
          </a:prstGeom>
        </p:spPr>
      </p:pic>
    </p:spTree>
    <p:extLst>
      <p:ext uri="{BB962C8B-B14F-4D97-AF65-F5344CB8AC3E}">
        <p14:creationId xmlns:p14="http://schemas.microsoft.com/office/powerpoint/2010/main" val="2447467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Family &amp; Parent Formation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2" name="Content Placeholder 1">
            <a:extLst>
              <a:ext uri="{FF2B5EF4-FFF2-40B4-BE49-F238E27FC236}">
                <a16:creationId xmlns:a16="http://schemas.microsoft.com/office/drawing/2014/main" id="{E286C2D0-2533-3094-3054-C9E0A9329093}"/>
              </a:ext>
            </a:extLst>
          </p:cNvPr>
          <p:cNvGraphicFramePr>
            <a:graphicFrameLocks noGrp="1"/>
          </p:cNvGraphicFramePr>
          <p:nvPr>
            <p:ph idx="1"/>
            <p:extLst>
              <p:ext uri="{D42A27DB-BD31-4B8C-83A1-F6EECF244321}">
                <p14:modId xmlns:p14="http://schemas.microsoft.com/office/powerpoint/2010/main" val="3690552951"/>
              </p:ext>
            </p:extLst>
          </p:nvPr>
        </p:nvGraphicFramePr>
        <p:xfrm>
          <a:off x="627507" y="205581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98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Diverse Programming</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CCD8018C-E64A-3EA1-DA5D-1C86B26AC79B}"/>
              </a:ext>
            </a:extLst>
          </p:cNvPr>
          <p:cNvSpPr>
            <a:spLocks noGrp="1"/>
          </p:cNvSpPr>
          <p:nvPr>
            <p:ph idx="1"/>
          </p:nvPr>
        </p:nvSpPr>
        <p:spPr>
          <a:xfrm>
            <a:off x="627507" y="2055813"/>
            <a:ext cx="7886700" cy="4667249"/>
          </a:xfrm>
        </p:spPr>
        <p:txBody>
          <a:bodyPr>
            <a:normAutofit fontScale="92500"/>
          </a:bodyPr>
          <a:lstStyle/>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menu of faith-forming experiences for families and </a:t>
            </a:r>
            <a:r>
              <a:rPr lang="en-US" dirty="0">
                <a:solidFill>
                  <a:schemeClr val="bg1"/>
                </a:solidFill>
              </a:rPr>
              <a:t>individuals </a:t>
            </a:r>
            <a:r>
              <a:rPr lang="en-US" sz="2800" dirty="0">
                <a:solidFill>
                  <a:schemeClr val="bg1"/>
                </a:solidFill>
              </a:rPr>
              <a:t>in intergenerational, family, and life stage settings</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content, programs, activities, and resources to address a diversity of needs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a:t>
            </a:r>
            <a:r>
              <a:rPr lang="en-US" sz="2800" dirty="0">
                <a:solidFill>
                  <a:schemeClr val="bg1"/>
                </a:solidFill>
              </a:rPr>
              <a:t>variety of formats: on your own, mentored, at home, in small groups, and in large groups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variety of </a:t>
            </a:r>
            <a:r>
              <a:rPr lang="en-US" sz="2800" dirty="0">
                <a:solidFill>
                  <a:schemeClr val="bg1"/>
                </a:solidFill>
              </a:rPr>
              <a:t>settings: in-person, online, and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schedules: in-person, online,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Available anytime &amp; anywhere </a:t>
            </a:r>
          </a:p>
        </p:txBody>
      </p:sp>
    </p:spTree>
    <p:extLst>
      <p:ext uri="{BB962C8B-B14F-4D97-AF65-F5344CB8AC3E}">
        <p14:creationId xmlns:p14="http://schemas.microsoft.com/office/powerpoint/2010/main" val="1993978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Through the Seasons of Life </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2885617842"/>
              </p:ext>
            </p:extLst>
          </p:nvPr>
        </p:nvGraphicFramePr>
        <p:xfrm>
          <a:off x="247951" y="1835861"/>
          <a:ext cx="8769096" cy="202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AE7BCD3-4A3C-B7D3-FB58-59224A496A88}"/>
              </a:ext>
            </a:extLst>
          </p:cNvPr>
          <p:cNvSpPr txBox="1">
            <a:spLocks/>
          </p:cNvSpPr>
          <p:nvPr/>
        </p:nvSpPr>
        <p:spPr>
          <a:xfrm>
            <a:off x="351971" y="4190815"/>
            <a:ext cx="8440057" cy="2587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ptos" panose="020B0004020202020204" pitchFamily="34" charset="0"/>
              </a:rPr>
              <a:t>What are the life tasks and life transitions in each season of life?</a:t>
            </a:r>
          </a:p>
          <a:p>
            <a:r>
              <a:rPr lang="en-US" dirty="0">
                <a:solidFill>
                  <a:schemeClr val="bg1"/>
                </a:solidFill>
                <a:latin typeface="Aptos" panose="020B0004020202020204" pitchFamily="34" charset="0"/>
              </a:rPr>
              <a:t>What are people’s spiritual and religious needs, hungers, interests, concerns in each season of life?</a:t>
            </a:r>
          </a:p>
          <a:p>
            <a:r>
              <a:rPr lang="en-US" dirty="0">
                <a:solidFill>
                  <a:schemeClr val="bg1"/>
                </a:solidFill>
                <a:latin typeface="Aptos" panose="020B0004020202020204" pitchFamily="34" charset="0"/>
              </a:rPr>
              <a:t>How can we promote growth in faith &amp; discipleship  in each season and for a lifetime?</a:t>
            </a:r>
          </a:p>
          <a:p>
            <a:endParaRPr lang="en-US" dirty="0">
              <a:solidFill>
                <a:schemeClr val="bg1"/>
              </a:solidFill>
              <a:latin typeface="Aptos" panose="020B0004020202020204" pitchFamily="34" charset="0"/>
            </a:endParaRPr>
          </a:p>
        </p:txBody>
      </p:sp>
    </p:spTree>
    <p:extLst>
      <p:ext uri="{BB962C8B-B14F-4D97-AF65-F5344CB8AC3E}">
        <p14:creationId xmlns:p14="http://schemas.microsoft.com/office/powerpoint/2010/main" val="402368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501777" y="365125"/>
            <a:ext cx="8140445" cy="1325563"/>
          </a:xfrm>
        </p:spPr>
        <p:txBody>
          <a:bodyPr>
            <a:normAutofit/>
          </a:bodyPr>
          <a:lstStyle/>
          <a:p>
            <a:pPr algn="ctr"/>
            <a:r>
              <a:rPr lang="en-US" i="1" dirty="0">
                <a:solidFill>
                  <a:schemeClr val="bg1"/>
                </a:solidFill>
              </a:rPr>
              <a:t>Faith Formation for the </a:t>
            </a:r>
            <a:br>
              <a:rPr lang="en-US" i="1" dirty="0">
                <a:solidFill>
                  <a:schemeClr val="bg1"/>
                </a:solidFill>
              </a:rPr>
            </a:br>
            <a:r>
              <a:rPr lang="en-US" i="1" dirty="0">
                <a:solidFill>
                  <a:schemeClr val="bg1"/>
                </a:solidFill>
              </a:rPr>
              <a:t>First Two Decades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E6EB4C88-EF61-7F45-A1F1-162BC23E4C7B}"/>
              </a:ext>
            </a:extLst>
          </p:cNvPr>
          <p:cNvGraphicFramePr/>
          <p:nvPr>
            <p:extLst>
              <p:ext uri="{D42A27DB-BD31-4B8C-83A1-F6EECF244321}">
                <p14:modId xmlns:p14="http://schemas.microsoft.com/office/powerpoint/2010/main" val="1054132646"/>
              </p:ext>
            </p:extLst>
          </p:nvPr>
        </p:nvGraphicFramePr>
        <p:xfrm>
          <a:off x="256032" y="2002435"/>
          <a:ext cx="8622792" cy="2548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76103EF-6613-4C19-6387-84F167D64E88}"/>
              </a:ext>
            </a:extLst>
          </p:cNvPr>
          <p:cNvSpPr>
            <a:spLocks noGrp="1"/>
          </p:cNvSpPr>
          <p:nvPr>
            <p:ph idx="1"/>
          </p:nvPr>
        </p:nvSpPr>
        <p:spPr>
          <a:xfrm>
            <a:off x="5629243" y="4973270"/>
            <a:ext cx="3249581" cy="1682053"/>
          </a:xfrm>
        </p:spPr>
        <p:txBody>
          <a:bodyPr>
            <a:normAutofit fontScale="85000" lnSpcReduction="20000"/>
          </a:bodyPr>
          <a:lstStyle/>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 faith practices</a:t>
            </a:r>
          </a:p>
          <a:p>
            <a:pPr marR="0" lvl="0">
              <a:lnSpc>
                <a:spcPct val="110000"/>
              </a:lnSpc>
              <a:spcBef>
                <a:spcPts val="0"/>
              </a:spcBef>
              <a:spcAft>
                <a:spcPts val="0"/>
              </a:spcAft>
              <a:buClr>
                <a:schemeClr val="accent2"/>
              </a:buClr>
              <a:tabLst>
                <a:tab pos="914400" algn="l"/>
              </a:tabLst>
            </a:pPr>
            <a:r>
              <a:rPr lang="en-US" sz="1800" dirty="0">
                <a:solidFill>
                  <a:schemeClr val="bg1"/>
                </a:solidFill>
                <a:ea typeface="Calibri" panose="020F0502020204030204" pitchFamily="34" charset="0"/>
                <a:cs typeface="Times New Roman" panose="02020603050405020304" pitchFamily="18" charset="0"/>
              </a:rPr>
              <a:t>M</a:t>
            </a:r>
            <a:r>
              <a:rPr lang="en-US" sz="1800" dirty="0">
                <a:solidFill>
                  <a:schemeClr val="bg1"/>
                </a:solidFill>
                <a:effectLst/>
                <a:ea typeface="Calibri" panose="020F0502020204030204" pitchFamily="34" charset="0"/>
                <a:cs typeface="Times New Roman" panose="02020603050405020304" pitchFamily="18" charset="0"/>
              </a:rPr>
              <a:t>ilestones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Church year seasons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practices and skills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for faith growth</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Family-centered gatherings and programs at church </a:t>
            </a:r>
          </a:p>
          <a:p>
            <a:endParaRPr lang="en-US" dirty="0">
              <a:solidFill>
                <a:schemeClr val="bg1"/>
              </a:solidFill>
            </a:endParaRPr>
          </a:p>
        </p:txBody>
      </p:sp>
      <p:sp>
        <p:nvSpPr>
          <p:cNvPr id="3" name="Content Placeholder 3">
            <a:extLst>
              <a:ext uri="{FF2B5EF4-FFF2-40B4-BE49-F238E27FC236}">
                <a16:creationId xmlns:a16="http://schemas.microsoft.com/office/drawing/2014/main" id="{0445FA64-4856-F681-5FB8-203991C13562}"/>
              </a:ext>
            </a:extLst>
          </p:cNvPr>
          <p:cNvSpPr txBox="1">
            <a:spLocks/>
          </p:cNvSpPr>
          <p:nvPr/>
        </p:nvSpPr>
        <p:spPr>
          <a:xfrm>
            <a:off x="338328" y="4982947"/>
            <a:ext cx="4800600" cy="1570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Family @ home and church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Intergenerational faith forming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Age-specific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Variety of content, experiences, settings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In-person-online-hybrid</a:t>
            </a:r>
          </a:p>
        </p:txBody>
      </p:sp>
    </p:spTree>
    <p:extLst>
      <p:ext uri="{BB962C8B-B14F-4D97-AF65-F5344CB8AC3E}">
        <p14:creationId xmlns:p14="http://schemas.microsoft.com/office/powerpoint/2010/main" val="418372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Families with Children 0-5</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p:cNvSpPr>
            <a:spLocks noGrp="1"/>
          </p:cNvSpPr>
          <p:nvPr>
            <p:ph idx="1"/>
          </p:nvPr>
        </p:nvSpPr>
        <p:spPr>
          <a:xfrm>
            <a:off x="501779" y="1837096"/>
            <a:ext cx="5999760" cy="4637490"/>
          </a:xfrm>
        </p:spPr>
        <p:txBody>
          <a:bodyPr>
            <a:normAutofit lnSpcReduction="10000"/>
          </a:bodyPr>
          <a:lstStyle/>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Baptism preparation that engages the parents in their own faith growth and prepares them for nurturing faith in young children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Mentors from the church community (e.g., grandparents) to accompany parents on the journey from Baptism to start of school </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Faith practices - Bible stories, prayers, meal rituals, values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Seasons of the year activities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Milestones - birthdays, baptism anniversaries, “first” milestones, entry to preschool and kindergarten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Parenting knowledge - understanding young child development and practices for effective parenting of young children </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Parenting for faith skills - reading a Bible story, praying with a young child, having faith conversations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Online group for parents of young children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Gatherings for parents and for families at church</a:t>
            </a:r>
          </a:p>
        </p:txBody>
      </p:sp>
      <p:sp>
        <p:nvSpPr>
          <p:cNvPr id="2" name="TextBox 1">
            <a:extLst>
              <a:ext uri="{FF2B5EF4-FFF2-40B4-BE49-F238E27FC236}">
                <a16:creationId xmlns:a16="http://schemas.microsoft.com/office/drawing/2014/main" id="{5FE824C6-D185-7A9D-088C-42B94183B98A}"/>
              </a:ext>
            </a:extLst>
          </p:cNvPr>
          <p:cNvSpPr txBox="1"/>
          <p:nvPr/>
        </p:nvSpPr>
        <p:spPr>
          <a:xfrm>
            <a:off x="6981986" y="1968285"/>
            <a:ext cx="1813302" cy="2677656"/>
          </a:xfrm>
          <a:prstGeom prst="rect">
            <a:avLst/>
          </a:prstGeom>
          <a:noFill/>
        </p:spPr>
        <p:txBody>
          <a:bodyPr wrap="square" rtlCol="0">
            <a:spAutoFit/>
          </a:bodyPr>
          <a:lstStyle/>
          <a:p>
            <a:r>
              <a:rPr lang="en-US" sz="2400" dirty="0">
                <a:solidFill>
                  <a:schemeClr val="accent2"/>
                </a:solidFill>
                <a:latin typeface="Aptos" panose="020B0004020202020204" pitchFamily="34" charset="0"/>
              </a:rPr>
              <a:t>At Church</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At Home</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Online</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Hybrid </a:t>
            </a:r>
          </a:p>
        </p:txBody>
      </p:sp>
    </p:spTree>
    <p:extLst>
      <p:ext uri="{BB962C8B-B14F-4D97-AF65-F5344CB8AC3E}">
        <p14:creationId xmlns:p14="http://schemas.microsoft.com/office/powerpoint/2010/main" val="36387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Faith Formation for the </a:t>
            </a:r>
            <a:br>
              <a:rPr lang="en-US" i="1" dirty="0">
                <a:solidFill>
                  <a:schemeClr val="bg1"/>
                </a:solidFill>
                <a:latin typeface="Candara" panose="020E0502030303020204" pitchFamily="34" charset="0"/>
              </a:rPr>
            </a:br>
            <a:r>
              <a:rPr lang="en-US" i="1" dirty="0">
                <a:solidFill>
                  <a:schemeClr val="bg1"/>
                </a:solidFill>
              </a:rPr>
              <a:t>Seasons of Adulthood</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3636592445"/>
              </p:ext>
            </p:extLst>
          </p:nvPr>
        </p:nvGraphicFramePr>
        <p:xfrm>
          <a:off x="186310" y="2692625"/>
          <a:ext cx="8769096" cy="281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269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Faith Formation for the </a:t>
            </a:r>
            <a:br>
              <a:rPr lang="en-US" i="1" dirty="0">
                <a:solidFill>
                  <a:schemeClr val="bg1"/>
                </a:solidFill>
                <a:latin typeface="Candara" panose="020E0502030303020204" pitchFamily="34" charset="0"/>
              </a:rPr>
            </a:br>
            <a:r>
              <a:rPr lang="en-US" i="1" dirty="0">
                <a:solidFill>
                  <a:schemeClr val="bg1"/>
                </a:solidFill>
              </a:rPr>
              <a:t>Seasons of Adulthood</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52BFF032-A4C6-F973-E6E6-E09CFDB9B5DB}"/>
              </a:ext>
            </a:extLst>
          </p:cNvPr>
          <p:cNvSpPr>
            <a:spLocks noGrp="1"/>
          </p:cNvSpPr>
          <p:nvPr>
            <p:ph idx="1"/>
          </p:nvPr>
        </p:nvSpPr>
        <p:spPr>
          <a:xfrm>
            <a:off x="627507" y="1831590"/>
            <a:ext cx="7886700" cy="5059576"/>
          </a:xfrm>
        </p:spPr>
        <p:txBody>
          <a:bodyPr>
            <a:noAutofit/>
          </a:bodyPr>
          <a:lstStyle/>
          <a:p>
            <a:pPr marL="0" indent="0">
              <a:lnSpc>
                <a:spcPct val="100000"/>
              </a:lnSpc>
              <a:spcBef>
                <a:spcPts val="0"/>
              </a:spcBef>
              <a:buClr>
                <a:schemeClr val="accent2"/>
              </a:buClr>
              <a:buNone/>
            </a:pPr>
            <a:r>
              <a:rPr lang="en-US" sz="2000" kern="100" dirty="0">
                <a:solidFill>
                  <a:schemeClr val="accent2"/>
                </a:solidFill>
                <a:ea typeface="Arial" panose="020B0604020202020204" pitchFamily="34" charset="0"/>
                <a:cs typeface="Arial" panose="020B0604020202020204" pitchFamily="34" charset="0"/>
              </a:rPr>
              <a:t>1. </a:t>
            </a:r>
            <a:r>
              <a:rPr lang="en-US" sz="2000" kern="100" dirty="0">
                <a:solidFill>
                  <a:schemeClr val="bg1"/>
                </a:solidFill>
                <a:ea typeface="Arial" panose="020B0604020202020204" pitchFamily="34" charset="0"/>
                <a:cs typeface="Arial" panose="020B0604020202020204" pitchFamily="34" charset="0"/>
              </a:rPr>
              <a:t>Focus on people’s lives and religious needs</a:t>
            </a:r>
          </a:p>
          <a:p>
            <a:pPr marL="0" indent="0">
              <a:lnSpc>
                <a:spcPct val="100000"/>
              </a:lnSpc>
              <a:spcBef>
                <a:spcPts val="0"/>
              </a:spcBef>
              <a:buClr>
                <a:schemeClr val="accent2"/>
              </a:buClr>
              <a:buNone/>
            </a:pPr>
            <a:endParaRPr lang="en-US" sz="1200" kern="100" dirty="0">
              <a:solidFill>
                <a:schemeClr val="bg1"/>
              </a:solidFill>
              <a:ea typeface="Arial" panose="020B0604020202020204" pitchFamily="34" charset="0"/>
              <a:cs typeface="Arial" panose="020B0604020202020204" pitchFamily="34" charset="0"/>
            </a:endParaRPr>
          </a:p>
          <a:p>
            <a:pPr marL="0" marR="0" indent="0">
              <a:spcBef>
                <a:spcPts val="0"/>
              </a:spcBef>
              <a:spcAft>
                <a:spcPts val="0"/>
              </a:spcAft>
              <a:buNone/>
            </a:pPr>
            <a:r>
              <a:rPr lang="en-US" sz="2000" kern="100" dirty="0">
                <a:solidFill>
                  <a:schemeClr val="accent2"/>
                </a:solidFill>
                <a:ea typeface="Arial" panose="020B0604020202020204" pitchFamily="34" charset="0"/>
                <a:cs typeface="Arial" panose="020B0604020202020204" pitchFamily="34" charset="0"/>
              </a:rPr>
              <a:t>2. </a:t>
            </a:r>
            <a:r>
              <a:rPr lang="en-US" sz="2000" kern="100" dirty="0">
                <a:solidFill>
                  <a:schemeClr val="bg1"/>
                </a:solidFill>
                <a:ea typeface="Arial" panose="020B0604020202020204" pitchFamily="34" charset="0"/>
                <a:cs typeface="Arial" panose="020B0604020202020204" pitchFamily="34" charset="0"/>
              </a:rPr>
              <a:t>Ad</a:t>
            </a:r>
            <a:r>
              <a:rPr lang="en-US" sz="2000" dirty="0">
                <a:solidFill>
                  <a:schemeClr val="bg1"/>
                </a:solidFill>
                <a:ea typeface="Arial" panose="020B0604020202020204" pitchFamily="34" charset="0"/>
                <a:cs typeface="Calibri (Body)"/>
              </a:rPr>
              <a:t>dress the diversity of adult faith and religious/spiritual practice</a:t>
            </a:r>
          </a:p>
          <a:p>
            <a:pPr marL="800100" lvl="1" indent="-342900">
              <a:spcBef>
                <a:spcPts val="0"/>
              </a:spcBef>
              <a:buClr>
                <a:schemeClr val="accent2"/>
              </a:buClr>
              <a:buFont typeface="Wingdings" pitchFamily="2" charset="2"/>
              <a:buChar char="ü"/>
            </a:pPr>
            <a:r>
              <a:rPr lang="en-US" sz="2000" dirty="0">
                <a:solidFill>
                  <a:schemeClr val="bg1"/>
                </a:solidFill>
                <a:effectLst/>
                <a:latin typeface="Aptos" panose="020B0004020202020204" pitchFamily="34" charset="0"/>
                <a:ea typeface="Arial" panose="020B0604020202020204" pitchFamily="34" charset="0"/>
                <a:cs typeface="Calibri (Body)"/>
              </a:rPr>
              <a:t>Vibrant faith and active engagement</a:t>
            </a:r>
          </a:p>
          <a:p>
            <a:pPr marL="800100" lvl="1" indent="-342900">
              <a:spcBef>
                <a:spcPts val="0"/>
              </a:spcBef>
              <a:buClr>
                <a:schemeClr val="accent2"/>
              </a:buClr>
              <a:buFont typeface="Wingdings" pitchFamily="2" charset="2"/>
              <a:buChar char="ü"/>
            </a:pPr>
            <a:r>
              <a:rPr lang="en-US" sz="2000" dirty="0">
                <a:solidFill>
                  <a:schemeClr val="bg1"/>
                </a:solidFill>
                <a:effectLst/>
                <a:latin typeface="Aptos" panose="020B0004020202020204" pitchFamily="34" charset="0"/>
                <a:ea typeface="Arial" panose="020B0604020202020204" pitchFamily="34" charset="0"/>
                <a:cs typeface="Calibri (Body)"/>
              </a:rPr>
              <a:t>Occasional engagement and faith is less central to life</a:t>
            </a:r>
          </a:p>
          <a:p>
            <a:pPr marL="800100" lvl="1" indent="-342900">
              <a:spcBef>
                <a:spcPts val="0"/>
              </a:spcBef>
              <a:buClr>
                <a:schemeClr val="accent2"/>
              </a:buClr>
              <a:buFont typeface="Wingdings" pitchFamily="2" charset="2"/>
              <a:buChar char="ü"/>
            </a:pPr>
            <a:r>
              <a:rPr lang="en-US" sz="2000" dirty="0">
                <a:solidFill>
                  <a:schemeClr val="bg1"/>
                </a:solidFill>
                <a:ea typeface="Arial" panose="020B0604020202020204" pitchFamily="34" charset="0"/>
                <a:cs typeface="Calibri (Body)"/>
              </a:rPr>
              <a:t>Spiritual, but not engaged with a faith community</a:t>
            </a:r>
          </a:p>
          <a:p>
            <a:pPr marL="800100" lvl="1" indent="-342900">
              <a:spcBef>
                <a:spcPts val="0"/>
              </a:spcBef>
              <a:buClr>
                <a:schemeClr val="accent2"/>
              </a:buClr>
              <a:buFont typeface="Wingdings" pitchFamily="2" charset="2"/>
              <a:buChar char="ü"/>
            </a:pPr>
            <a:r>
              <a:rPr lang="en-US" sz="2000" dirty="0">
                <a:solidFill>
                  <a:schemeClr val="bg1"/>
                </a:solidFill>
                <a:effectLst/>
                <a:latin typeface="Aptos" panose="020B0004020202020204" pitchFamily="34" charset="0"/>
                <a:ea typeface="Arial" panose="020B0604020202020204" pitchFamily="34" charset="0"/>
                <a:cs typeface="Calibri (Body)"/>
              </a:rPr>
              <a:t>Unaffiliated, uninvolved, religion not important</a:t>
            </a:r>
          </a:p>
          <a:p>
            <a:pPr marL="0" indent="0">
              <a:lnSpc>
                <a:spcPct val="100000"/>
              </a:lnSpc>
              <a:spcBef>
                <a:spcPts val="0"/>
              </a:spcBef>
              <a:buClr>
                <a:schemeClr val="accent2"/>
              </a:buClr>
              <a:buNone/>
            </a:pPr>
            <a:endParaRPr lang="en-US" sz="1200" kern="100" dirty="0">
              <a:solidFill>
                <a:schemeClr val="accent2"/>
              </a:solidFill>
              <a:ea typeface="Arial" panose="020B0604020202020204" pitchFamily="34" charset="0"/>
              <a:cs typeface="Arial" panose="020B0604020202020204" pitchFamily="34" charset="0"/>
            </a:endParaRPr>
          </a:p>
          <a:p>
            <a:pPr marL="0" indent="0">
              <a:lnSpc>
                <a:spcPct val="100000"/>
              </a:lnSpc>
              <a:spcBef>
                <a:spcPts val="0"/>
              </a:spcBef>
              <a:buClr>
                <a:schemeClr val="accent2"/>
              </a:buClr>
              <a:buNone/>
            </a:pPr>
            <a:r>
              <a:rPr lang="en-US" sz="2000" kern="100" dirty="0">
                <a:solidFill>
                  <a:schemeClr val="accent2"/>
                </a:solidFill>
                <a:ea typeface="Arial" panose="020B0604020202020204" pitchFamily="34" charset="0"/>
                <a:cs typeface="Arial" panose="020B0604020202020204" pitchFamily="34" charset="0"/>
              </a:rPr>
              <a:t>3. </a:t>
            </a:r>
            <a:r>
              <a:rPr lang="en-US" sz="2000" kern="100" dirty="0">
                <a:solidFill>
                  <a:schemeClr val="bg1"/>
                </a:solidFill>
                <a:ea typeface="Arial" panose="020B0604020202020204" pitchFamily="34" charset="0"/>
                <a:cs typeface="Arial" panose="020B0604020202020204" pitchFamily="34" charset="0"/>
              </a:rPr>
              <a:t>Develop formation around . . .</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Adult life tasks &amp; transitions</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Scripture</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Beliefs</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Liturgy &amp; worship</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Justice &amp; service</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cs typeface="Arial" panose="020B0604020202020204" pitchFamily="34" charset="0"/>
              </a:rPr>
              <a:t>Prayer &amp; spiritual life</a:t>
            </a:r>
          </a:p>
          <a:p>
            <a:pPr marL="971550" lvl="1" indent="-457200">
              <a:lnSpc>
                <a:spcPct val="100000"/>
              </a:lnSpc>
              <a:spcBef>
                <a:spcPts val="0"/>
              </a:spcBef>
              <a:buClr>
                <a:schemeClr val="accent2"/>
              </a:buClr>
              <a:buFont typeface="Wingdings" pitchFamily="2" charset="2"/>
              <a:buChar char="ü"/>
            </a:pPr>
            <a:r>
              <a:rPr lang="en-US" sz="2000" kern="100" dirty="0">
                <a:solidFill>
                  <a:schemeClr val="bg1"/>
                </a:solidFill>
                <a:ea typeface="Arial" panose="020B0604020202020204" pitchFamily="34" charset="0"/>
                <a:cs typeface="Arial" panose="020B0604020202020204" pitchFamily="34" charset="0"/>
              </a:rPr>
              <a:t>And more</a:t>
            </a:r>
            <a:endParaRPr lang="en-US" sz="2000" dirty="0">
              <a:solidFill>
                <a:schemeClr val="bg1"/>
              </a:solidFill>
              <a:ea typeface="Arial" panose="020B0604020202020204" pitchFamily="34" charset="0"/>
              <a:cs typeface="Calibri (Body)"/>
            </a:endParaRPr>
          </a:p>
        </p:txBody>
      </p:sp>
    </p:spTree>
    <p:extLst>
      <p:ext uri="{BB962C8B-B14F-4D97-AF65-F5344CB8AC3E}">
        <p14:creationId xmlns:p14="http://schemas.microsoft.com/office/powerpoint/2010/main" val="751189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Faith Formation for the </a:t>
            </a:r>
            <a:br>
              <a:rPr lang="en-US" i="1" dirty="0">
                <a:solidFill>
                  <a:schemeClr val="bg1"/>
                </a:solidFill>
                <a:latin typeface="Candara" panose="020E0502030303020204" pitchFamily="34" charset="0"/>
              </a:rPr>
            </a:br>
            <a:r>
              <a:rPr lang="en-US" i="1" dirty="0">
                <a:solidFill>
                  <a:schemeClr val="bg1"/>
                </a:solidFill>
              </a:rPr>
              <a:t>Seasons of Adulthood</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7A9E13E1-4E99-66E5-F237-F5CFACF5BA4D}"/>
              </a:ext>
            </a:extLst>
          </p:cNvPr>
          <p:cNvSpPr>
            <a:spLocks noGrp="1"/>
          </p:cNvSpPr>
          <p:nvPr>
            <p:ph idx="1"/>
          </p:nvPr>
        </p:nvSpPr>
        <p:spPr>
          <a:xfrm>
            <a:off x="682895" y="1846373"/>
            <a:ext cx="7886700" cy="4850969"/>
          </a:xfrm>
        </p:spPr>
        <p:txBody>
          <a:bodyPr>
            <a:noAutofit/>
          </a:bodyPr>
          <a:lstStyle/>
          <a:p>
            <a:pPr marL="0" indent="0">
              <a:lnSpc>
                <a:spcPct val="100000"/>
              </a:lnSpc>
              <a:spcBef>
                <a:spcPts val="0"/>
              </a:spcBef>
              <a:buNone/>
            </a:pPr>
            <a:r>
              <a:rPr lang="en-US" sz="2200" kern="100" dirty="0">
                <a:solidFill>
                  <a:schemeClr val="accent2"/>
                </a:solidFill>
                <a:ea typeface="Arial" panose="020B0604020202020204" pitchFamily="34" charset="0"/>
                <a:cs typeface="Arial" panose="020B0604020202020204" pitchFamily="34" charset="0"/>
              </a:rPr>
              <a:t>4. </a:t>
            </a:r>
            <a:r>
              <a:rPr lang="en-US" sz="2200" kern="100" dirty="0">
                <a:solidFill>
                  <a:schemeClr val="bg1"/>
                </a:solidFill>
                <a:ea typeface="Arial" panose="020B0604020202020204" pitchFamily="34" charset="0"/>
                <a:cs typeface="Arial" panose="020B0604020202020204" pitchFamily="34" charset="0"/>
              </a:rPr>
              <a:t>Ta</a:t>
            </a:r>
            <a:r>
              <a:rPr lang="en-US" sz="2200" dirty="0">
                <a:solidFill>
                  <a:schemeClr val="bg1"/>
                </a:solidFill>
                <a:ea typeface="Arial" panose="020B0604020202020204" pitchFamily="34" charset="0"/>
                <a:cs typeface="Calibri (Body)"/>
              </a:rPr>
              <a:t>ilor faith formation to the adult faith profiles</a:t>
            </a:r>
          </a:p>
          <a:p>
            <a:pPr marL="914400" lvl="1" indent="-457200">
              <a:lnSpc>
                <a:spcPct val="100000"/>
              </a:lnSpc>
              <a:spcBef>
                <a:spcPts val="0"/>
              </a:spcBef>
              <a:buClr>
                <a:schemeClr val="accent2"/>
              </a:buClr>
              <a:buFont typeface="+mj-lt"/>
              <a:buAutoNum type="arabicPeriod"/>
            </a:pPr>
            <a:r>
              <a:rPr lang="en-US" sz="2200" dirty="0">
                <a:solidFill>
                  <a:schemeClr val="bg1"/>
                </a:solidFill>
                <a:ea typeface="Arial" panose="020B0604020202020204" pitchFamily="34" charset="0"/>
                <a:cs typeface="Calibri (Body)"/>
              </a:rPr>
              <a:t>Taste &amp; See Experiences</a:t>
            </a:r>
          </a:p>
          <a:p>
            <a:pPr marL="914400" lvl="1" indent="-457200">
              <a:lnSpc>
                <a:spcPct val="100000"/>
              </a:lnSpc>
              <a:spcBef>
                <a:spcPts val="0"/>
              </a:spcBef>
              <a:buClr>
                <a:schemeClr val="accent2"/>
              </a:buClr>
              <a:buFont typeface="+mj-lt"/>
              <a:buAutoNum type="arabicPeriod"/>
            </a:pPr>
            <a:r>
              <a:rPr lang="en-US" sz="2200" dirty="0">
                <a:solidFill>
                  <a:schemeClr val="bg1"/>
                </a:solidFill>
                <a:ea typeface="Arial" panose="020B0604020202020204" pitchFamily="34" charset="0"/>
                <a:cs typeface="Calibri (Body)"/>
              </a:rPr>
              <a:t>Refresher Experiences</a:t>
            </a:r>
          </a:p>
          <a:p>
            <a:pPr marL="914400" lvl="1" indent="-457200">
              <a:lnSpc>
                <a:spcPct val="100000"/>
              </a:lnSpc>
              <a:spcBef>
                <a:spcPts val="0"/>
              </a:spcBef>
              <a:buClr>
                <a:schemeClr val="accent2"/>
              </a:buClr>
              <a:buFont typeface="+mj-lt"/>
              <a:buAutoNum type="arabicPeriod"/>
            </a:pPr>
            <a:r>
              <a:rPr lang="en-US" sz="2200" dirty="0">
                <a:solidFill>
                  <a:schemeClr val="bg1"/>
                </a:solidFill>
                <a:ea typeface="Arial" panose="020B0604020202020204" pitchFamily="34" charset="0"/>
                <a:cs typeface="Calibri (Body)"/>
              </a:rPr>
              <a:t>Growing Experiences</a:t>
            </a:r>
          </a:p>
          <a:p>
            <a:pPr marL="914400" lvl="1" indent="-457200">
              <a:lnSpc>
                <a:spcPct val="100000"/>
              </a:lnSpc>
              <a:spcBef>
                <a:spcPts val="0"/>
              </a:spcBef>
              <a:buClr>
                <a:schemeClr val="accent2"/>
              </a:buClr>
              <a:buFont typeface="+mj-lt"/>
              <a:buAutoNum type="arabicPeriod"/>
            </a:pPr>
            <a:r>
              <a:rPr lang="en-US" sz="2200" dirty="0">
                <a:solidFill>
                  <a:schemeClr val="bg1"/>
                </a:solidFill>
                <a:ea typeface="Arial" panose="020B0604020202020204" pitchFamily="34" charset="0"/>
                <a:cs typeface="Calibri (Body)"/>
              </a:rPr>
              <a:t>Go Deeper Experiences</a:t>
            </a:r>
          </a:p>
          <a:p>
            <a:pPr marL="0" indent="0">
              <a:lnSpc>
                <a:spcPct val="100000"/>
              </a:lnSpc>
              <a:spcBef>
                <a:spcPts val="0"/>
              </a:spcBef>
              <a:buClr>
                <a:schemeClr val="accent2"/>
              </a:buClr>
              <a:buNone/>
            </a:pPr>
            <a:endParaRPr lang="en-US" sz="1200" kern="100" dirty="0">
              <a:solidFill>
                <a:schemeClr val="bg1"/>
              </a:solidFill>
              <a:ea typeface="Arial" panose="020B0604020202020204" pitchFamily="34" charset="0"/>
              <a:cs typeface="Arial" panose="020B0604020202020204" pitchFamily="34" charset="0"/>
            </a:endParaRPr>
          </a:p>
          <a:p>
            <a:pPr marL="0" indent="0">
              <a:lnSpc>
                <a:spcPct val="100000"/>
              </a:lnSpc>
              <a:spcBef>
                <a:spcPts val="0"/>
              </a:spcBef>
              <a:buClr>
                <a:schemeClr val="accent2"/>
              </a:buClr>
              <a:buNone/>
            </a:pPr>
            <a:r>
              <a:rPr lang="en-US" sz="2200" kern="100" dirty="0">
                <a:solidFill>
                  <a:schemeClr val="accent2"/>
                </a:solidFill>
                <a:ea typeface="Arial" panose="020B0604020202020204" pitchFamily="34" charset="0"/>
                <a:cs typeface="Arial" panose="020B0604020202020204" pitchFamily="34" charset="0"/>
              </a:rPr>
              <a:t>5. </a:t>
            </a:r>
            <a:r>
              <a:rPr lang="en-US" sz="2200" kern="100" dirty="0">
                <a:solidFill>
                  <a:schemeClr val="bg1"/>
                </a:solidFill>
                <a:ea typeface="Arial" panose="020B0604020202020204" pitchFamily="34" charset="0"/>
                <a:cs typeface="Arial" panose="020B0604020202020204" pitchFamily="34" charset="0"/>
              </a:rPr>
              <a:t>Provide a v</a:t>
            </a:r>
            <a:r>
              <a:rPr lang="en-US" sz="2200" kern="100" dirty="0">
                <a:solidFill>
                  <a:schemeClr val="bg1"/>
                </a:solidFill>
                <a:effectLst/>
                <a:ea typeface="Arial" panose="020B0604020202020204" pitchFamily="34" charset="0"/>
                <a:cs typeface="Arial" panose="020B0604020202020204" pitchFamily="34" charset="0"/>
              </a:rPr>
              <a:t>ariety of offerings and programming</a:t>
            </a:r>
          </a:p>
          <a:p>
            <a:pPr marL="971550" lvl="1" indent="-457200">
              <a:lnSpc>
                <a:spcPct val="100000"/>
              </a:lnSpc>
              <a:spcBef>
                <a:spcPts val="0"/>
              </a:spcBef>
              <a:buClr>
                <a:schemeClr val="accent2"/>
              </a:buClr>
              <a:buFont typeface="Wingdings" pitchFamily="2" charset="2"/>
              <a:buChar char="ü"/>
            </a:pPr>
            <a:r>
              <a:rPr lang="en-US" sz="2200" kern="100" dirty="0">
                <a:solidFill>
                  <a:schemeClr val="bg1"/>
                </a:solidFill>
                <a:effectLst/>
                <a:ea typeface="Arial" panose="020B0604020202020204" pitchFamily="34" charset="0"/>
                <a:cs typeface="Arial" panose="020B0604020202020204" pitchFamily="34" charset="0"/>
              </a:rPr>
              <a:t>Content, programs, activities</a:t>
            </a:r>
            <a:endParaRPr lang="en-US" sz="2200" kern="100" dirty="0">
              <a:solidFill>
                <a:schemeClr val="bg1"/>
              </a:solidFill>
              <a:ea typeface="Arial" panose="020B0604020202020204" pitchFamily="34" charset="0"/>
              <a:cs typeface="Arial" panose="020B0604020202020204" pitchFamily="34" charset="0"/>
            </a:endParaRPr>
          </a:p>
          <a:p>
            <a:pPr marL="971550" lvl="1" indent="-457200">
              <a:lnSpc>
                <a:spcPct val="100000"/>
              </a:lnSpc>
              <a:spcBef>
                <a:spcPts val="0"/>
              </a:spcBef>
              <a:buClr>
                <a:schemeClr val="accent2"/>
              </a:buClr>
              <a:buFont typeface="Wingdings" pitchFamily="2" charset="2"/>
              <a:buChar char="ü"/>
            </a:pPr>
            <a:r>
              <a:rPr lang="en-US" sz="2200" kern="100" dirty="0">
                <a:solidFill>
                  <a:schemeClr val="bg1"/>
                </a:solidFill>
                <a:effectLst/>
                <a:ea typeface="Arial" panose="020B0604020202020204" pitchFamily="34" charset="0"/>
                <a:cs typeface="Arial" panose="020B0604020202020204" pitchFamily="34" charset="0"/>
              </a:rPr>
              <a:t>Formats—on your own, mentored, small groups, and large groups</a:t>
            </a:r>
          </a:p>
          <a:p>
            <a:pPr marL="971550" lvl="1" indent="-457200">
              <a:lnSpc>
                <a:spcPct val="100000"/>
              </a:lnSpc>
              <a:spcBef>
                <a:spcPts val="0"/>
              </a:spcBef>
              <a:buClr>
                <a:schemeClr val="accent2"/>
              </a:buClr>
              <a:buFont typeface="Wingdings" pitchFamily="2" charset="2"/>
              <a:buChar char="ü"/>
            </a:pPr>
            <a:r>
              <a:rPr lang="en-US" sz="2200" kern="100" dirty="0">
                <a:solidFill>
                  <a:schemeClr val="bg1"/>
                </a:solidFill>
                <a:effectLst/>
                <a:ea typeface="Arial" panose="020B0604020202020204" pitchFamily="34" charset="0"/>
                <a:cs typeface="Arial" panose="020B0604020202020204" pitchFamily="34" charset="0"/>
              </a:rPr>
              <a:t>Times to participate and scheduling options (synchronous and asynchronous)</a:t>
            </a:r>
          </a:p>
          <a:p>
            <a:pPr marL="971550" lvl="1" indent="-457200">
              <a:lnSpc>
                <a:spcPct val="100000"/>
              </a:lnSpc>
              <a:spcBef>
                <a:spcPts val="0"/>
              </a:spcBef>
              <a:buClr>
                <a:schemeClr val="accent2"/>
              </a:buClr>
              <a:buFont typeface="Wingdings" pitchFamily="2" charset="2"/>
              <a:buChar char="ü"/>
            </a:pPr>
            <a:r>
              <a:rPr lang="en-US" sz="2200" kern="100" dirty="0">
                <a:solidFill>
                  <a:schemeClr val="bg1"/>
                </a:solidFill>
                <a:ea typeface="Arial" panose="020B0604020202020204" pitchFamily="34" charset="0"/>
                <a:cs typeface="Arial" panose="020B0604020202020204" pitchFamily="34" charset="0"/>
              </a:rPr>
              <a:t>H</a:t>
            </a:r>
            <a:r>
              <a:rPr lang="en-US" sz="2200" kern="100" dirty="0">
                <a:solidFill>
                  <a:schemeClr val="bg1"/>
                </a:solidFill>
                <a:effectLst/>
                <a:ea typeface="Arial" panose="020B0604020202020204" pitchFamily="34" charset="0"/>
                <a:cs typeface="Arial" panose="020B0604020202020204" pitchFamily="34" charset="0"/>
              </a:rPr>
              <a:t>ybrid, online, and gathered</a:t>
            </a:r>
          </a:p>
        </p:txBody>
      </p:sp>
    </p:spTree>
    <p:extLst>
      <p:ext uri="{BB962C8B-B14F-4D97-AF65-F5344CB8AC3E}">
        <p14:creationId xmlns:p14="http://schemas.microsoft.com/office/powerpoint/2010/main" val="54761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Personalized</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r>
              <a:rPr lang="en-US" dirty="0">
                <a:solidFill>
                  <a:schemeClr val="bg1"/>
                </a:solidFill>
              </a:rPr>
              <a:t>Develop pathways of faith formation tailored to the four spiritual-religious identities</a:t>
            </a:r>
          </a:p>
          <a:p>
            <a:pPr lvl="1"/>
            <a:r>
              <a:rPr lang="en-US" b="1" dirty="0">
                <a:solidFill>
                  <a:schemeClr val="accent2"/>
                </a:solidFill>
              </a:rPr>
              <a:t>Actives</a:t>
            </a:r>
            <a:r>
              <a:rPr lang="en-US" dirty="0">
                <a:solidFill>
                  <a:schemeClr val="bg1"/>
                </a:solidFill>
              </a:rPr>
              <a:t>: people of vibrant faith and engagement </a:t>
            </a:r>
          </a:p>
          <a:p>
            <a:pPr lvl="1"/>
            <a:r>
              <a:rPr lang="en-US" b="1" dirty="0">
                <a:solidFill>
                  <a:schemeClr val="accent2"/>
                </a:solidFill>
              </a:rPr>
              <a:t>Occasionals</a:t>
            </a:r>
            <a:r>
              <a:rPr lang="en-US" dirty="0">
                <a:solidFill>
                  <a:schemeClr val="bg1"/>
                </a:solidFill>
              </a:rPr>
              <a:t>: people of moderate faith and occasional engagement</a:t>
            </a:r>
          </a:p>
          <a:p>
            <a:pPr lvl="1"/>
            <a:r>
              <a:rPr lang="en-US" b="1" dirty="0">
                <a:solidFill>
                  <a:schemeClr val="accent2"/>
                </a:solidFill>
              </a:rPr>
              <a:t>Spirituals</a:t>
            </a:r>
            <a:r>
              <a:rPr lang="en-US" dirty="0">
                <a:solidFill>
                  <a:schemeClr val="bg1"/>
                </a:solidFill>
              </a:rPr>
              <a:t>: people who are spiritual but not religious</a:t>
            </a:r>
          </a:p>
          <a:p>
            <a:pPr lvl="1"/>
            <a:r>
              <a:rPr lang="en-US" b="1" dirty="0">
                <a:solidFill>
                  <a:schemeClr val="accent2"/>
                </a:solidFill>
              </a:rPr>
              <a:t>Unaffiliated</a:t>
            </a:r>
            <a:r>
              <a:rPr lang="en-US" dirty="0">
                <a:solidFill>
                  <a:schemeClr val="bg1"/>
                </a:solidFill>
              </a:rPr>
              <a:t>: people who are not spiritual and not religious</a:t>
            </a:r>
          </a:p>
          <a:p>
            <a:r>
              <a:rPr lang="en-US" dirty="0">
                <a:solidFill>
                  <a:schemeClr val="bg1"/>
                </a:solidFill>
              </a:rPr>
              <a:t>Offer content, experiences, and activities tailored to  different spiritual-religious identities </a:t>
            </a:r>
          </a:p>
        </p:txBody>
      </p:sp>
    </p:spTree>
    <p:extLst>
      <p:ext uri="{BB962C8B-B14F-4D97-AF65-F5344CB8AC3E}">
        <p14:creationId xmlns:p14="http://schemas.microsoft.com/office/powerpoint/2010/main" val="294975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209120"/>
            <a:ext cx="7879841" cy="2967208"/>
          </a:xfrm>
        </p:spPr>
        <p:txBody>
          <a:bodyPr vert="horz" lIns="91440" tIns="45720" rIns="91440" bIns="45720" rtlCol="0" anchor="b">
            <a:normAutofit fontScale="90000"/>
          </a:bodyPr>
          <a:lstStyle/>
          <a:p>
            <a:pPr algn="ctr"/>
            <a:br>
              <a:rPr lang="en-US" sz="5400" dirty="0">
                <a:solidFill>
                  <a:schemeClr val="bg1"/>
                </a:solidFill>
              </a:rPr>
            </a:br>
            <a:br>
              <a:rPr lang="en-US" sz="5400" dirty="0">
                <a:solidFill>
                  <a:schemeClr val="bg1"/>
                </a:solidFill>
              </a:rPr>
            </a:br>
            <a:r>
              <a:rPr lang="en-US" dirty="0">
                <a:solidFill>
                  <a:schemeClr val="bg1"/>
                </a:solidFill>
              </a:rPr>
              <a:t>Goals for Lifelong </a:t>
            </a:r>
            <a:br>
              <a:rPr lang="en-US" dirty="0">
                <a:solidFill>
                  <a:schemeClr val="bg1"/>
                </a:solidFill>
              </a:rPr>
            </a:br>
            <a:r>
              <a:rPr lang="en-US" dirty="0">
                <a:solidFill>
                  <a:schemeClr val="bg1"/>
                </a:solidFill>
              </a:rPr>
              <a:t>Faith Formation</a:t>
            </a:r>
            <a:endParaRPr lang="en-US"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415037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9E3B-5C9B-BE88-EC77-B79CE26FB558}"/>
              </a:ext>
            </a:extLst>
          </p:cNvPr>
          <p:cNvSpPr>
            <a:spLocks noGrp="1"/>
          </p:cNvSpPr>
          <p:nvPr>
            <p:ph type="title"/>
          </p:nvPr>
        </p:nvSpPr>
        <p:spPr/>
        <p:txBody>
          <a:bodyPr/>
          <a:lstStyle/>
          <a:p>
            <a:r>
              <a:rPr lang="en-US" dirty="0">
                <a:solidFill>
                  <a:schemeClr val="bg1"/>
                </a:solidFill>
              </a:rPr>
              <a:t>Dates</a:t>
            </a:r>
          </a:p>
        </p:txBody>
      </p:sp>
      <p:sp>
        <p:nvSpPr>
          <p:cNvPr id="3" name="Content Placeholder 2">
            <a:extLst>
              <a:ext uri="{FF2B5EF4-FFF2-40B4-BE49-F238E27FC236}">
                <a16:creationId xmlns:a16="http://schemas.microsoft.com/office/drawing/2014/main" id="{973676F6-3DCC-16D2-34C9-989AF5F8F0C7}"/>
              </a:ext>
            </a:extLst>
          </p:cNvPr>
          <p:cNvSpPr>
            <a:spLocks noGrp="1"/>
          </p:cNvSpPr>
          <p:nvPr>
            <p:ph idx="1"/>
          </p:nvPr>
        </p:nvSpPr>
        <p:spPr/>
        <p:txBody>
          <a:bodyPr>
            <a:normAutofit/>
          </a:bodyPr>
          <a:lstStyle/>
          <a:p>
            <a:pPr marL="0" marR="0" indent="0" algn="l">
              <a:spcBef>
                <a:spcPts val="0"/>
              </a:spcBef>
              <a:spcAft>
                <a:spcPts val="0"/>
              </a:spcAft>
              <a:buNone/>
            </a:pPr>
            <a:r>
              <a:rPr lang="en-US" sz="2400" b="0" i="0" u="none" strike="noStrike" dirty="0">
                <a:solidFill>
                  <a:schemeClr val="bg1"/>
                </a:solidFill>
                <a:effectLst/>
                <a:latin typeface="Calibri" panose="020F0502020204030204" pitchFamily="34" charset="0"/>
              </a:rPr>
              <a:t>The cohort will meet at 10:00am (eastern) on dates below:</a:t>
            </a:r>
          </a:p>
          <a:p>
            <a:pPr marL="0" marR="0" indent="0" algn="l">
              <a:spcBef>
                <a:spcPts val="0"/>
              </a:spcBef>
              <a:spcAft>
                <a:spcPts val="0"/>
              </a:spcAft>
              <a:buNone/>
            </a:pPr>
            <a:endParaRPr lang="en-US" sz="2400" b="0" i="0" u="none" strike="noStrike" dirty="0">
              <a:solidFill>
                <a:schemeClr val="bg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Jan 10</a:t>
            </a: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Feb 7</a:t>
            </a: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March 6</a:t>
            </a: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April 10</a:t>
            </a: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May 8</a:t>
            </a:r>
          </a:p>
          <a:p>
            <a:pPr marL="0" marR="0" algn="l">
              <a:spcBef>
                <a:spcPts val="0"/>
              </a:spcBef>
              <a:spcAft>
                <a:spcPts val="0"/>
              </a:spcAft>
              <a:buFont typeface="Arial" panose="020B0604020202020204" pitchFamily="34" charset="0"/>
              <a:buChar char="•"/>
            </a:pPr>
            <a:r>
              <a:rPr lang="en-US" sz="2400" b="0" i="0" u="none" strike="noStrike" dirty="0">
                <a:solidFill>
                  <a:schemeClr val="bg1"/>
                </a:solidFill>
                <a:effectLst/>
                <a:latin typeface="Calibri" panose="020F0502020204030204" pitchFamily="34" charset="0"/>
              </a:rPr>
              <a:t>Wed, June 5</a:t>
            </a:r>
          </a:p>
        </p:txBody>
      </p:sp>
    </p:spTree>
    <p:extLst>
      <p:ext uri="{BB962C8B-B14F-4D97-AF65-F5344CB8AC3E}">
        <p14:creationId xmlns:p14="http://schemas.microsoft.com/office/powerpoint/2010/main" val="1301882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Activity</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fontScale="92500"/>
          </a:bodyPr>
          <a:lstStyle/>
          <a:p>
            <a:pPr marL="0" marR="0" indent="0">
              <a:spcBef>
                <a:spcPts val="0"/>
              </a:spcBef>
              <a:spcAft>
                <a:spcPts val="0"/>
              </a:spcAft>
              <a:buNone/>
            </a:pPr>
            <a:r>
              <a:rPr lang="en-US" sz="2600" dirty="0">
                <a:solidFill>
                  <a:schemeClr val="bg1"/>
                </a:solidFill>
                <a:effectLst/>
                <a:ea typeface="MS Gothic" panose="020B0609070205080204" pitchFamily="49" charset="-128"/>
                <a:cs typeface="Times New Roman" panose="02020603050405020304" pitchFamily="18" charset="0"/>
              </a:rPr>
              <a:t>Activity: Your Church’s Vision of Maturing in Faith</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What are your church’s goals (vision) for lifelong maturing in faith and discipleship for all ages and generations? </a:t>
            </a: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What would you change/revise/add to your church’s goals for lifelong maturing in faith ?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600" dirty="0">
                <a:solidFill>
                  <a:schemeClr val="bg1"/>
                </a:solidFill>
                <a:effectLst/>
                <a:ea typeface="MS Gothic" panose="020B0609070205080204" pitchFamily="49" charset="-128"/>
                <a:cs typeface="Times New Roman" panose="02020603050405020304" pitchFamily="18" charset="0"/>
              </a:rPr>
              <a:t>Reflection &amp; Application</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How do your goals for maturing in faith inform or guide faith formation with all ages and generations? How do you see these goals reflected in your practice of lifelong faith formation? </a:t>
            </a:r>
            <a:endParaRPr lang="en-US" sz="2400" dirty="0">
              <a:solidFill>
                <a:schemeClr val="bg1"/>
              </a:solidFill>
              <a:ea typeface="Times New Roman" panose="02020603050405020304" pitchFamily="18" charset="0"/>
              <a:cs typeface="Times New Roman" panose="02020603050405020304" pitchFamily="18" charset="0"/>
            </a:endParaRP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How can your vision of maturing in faith inform what you are trying to accomplish in the lives of people at each stage of life from childhood through older adulthood? </a:t>
            </a:r>
          </a:p>
          <a:p>
            <a:pPr marL="0" indent="0">
              <a:lnSpc>
                <a:spcPct val="100000"/>
              </a:lnSpc>
              <a:spcBef>
                <a:spcPts val="600"/>
              </a:spcBef>
              <a:buClr>
                <a:schemeClr val="accent2"/>
              </a:buClr>
              <a:buNone/>
            </a:pPr>
            <a:endParaRPr lang="en-US" sz="2400" dirty="0">
              <a:solidFill>
                <a:schemeClr val="bg1"/>
              </a:solidFill>
            </a:endParaRPr>
          </a:p>
        </p:txBody>
      </p:sp>
    </p:spTree>
    <p:extLst>
      <p:ext uri="{BB962C8B-B14F-4D97-AF65-F5344CB8AC3E}">
        <p14:creationId xmlns:p14="http://schemas.microsoft.com/office/powerpoint/2010/main" val="83404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19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558908" y="341878"/>
            <a:ext cx="7886700" cy="1325563"/>
          </a:xfrm>
        </p:spPr>
        <p:txBody>
          <a:bodyPr>
            <a:normAutofit/>
          </a:bodyPr>
          <a:lstStyle/>
          <a:p>
            <a:pPr algn="ctr"/>
            <a:r>
              <a:rPr lang="en-US" sz="4400" i="1" dirty="0">
                <a:solidFill>
                  <a:srgbClr val="FFFFFF"/>
                </a:solidFill>
              </a:rPr>
              <a:t>Maturing in Faith for a Lifetime</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nvGraphicFramePr>
        <p:xfrm>
          <a:off x="333673" y="1909082"/>
          <a:ext cx="8334884" cy="199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B2B30B9-1BA6-0709-9BE8-92C396ECA873}"/>
              </a:ext>
            </a:extLst>
          </p:cNvPr>
          <p:cNvSpPr txBox="1"/>
          <p:nvPr/>
        </p:nvSpPr>
        <p:spPr>
          <a:xfrm>
            <a:off x="2704454" y="3905883"/>
            <a:ext cx="3019425" cy="2862322"/>
          </a:xfrm>
          <a:prstGeom prst="rect">
            <a:avLst/>
          </a:prstGeom>
          <a:noFill/>
        </p:spPr>
        <p:txBody>
          <a:bodyPr wrap="square" rtlCol="0">
            <a:spAutoFit/>
          </a:bodyPr>
          <a:lstStyle/>
          <a:p>
            <a:pPr algn="ctr"/>
            <a:r>
              <a:rPr lang="en-US" dirty="0">
                <a:solidFill>
                  <a:schemeClr val="bg1"/>
                </a:solidFill>
                <a:latin typeface="Aptos" panose="020B0004020202020204" pitchFamily="34" charset="0"/>
              </a:rPr>
              <a:t>Jesus</a:t>
            </a:r>
          </a:p>
          <a:p>
            <a:pPr algn="ctr"/>
            <a:r>
              <a:rPr lang="en-US" dirty="0">
                <a:solidFill>
                  <a:schemeClr val="bg1"/>
                </a:solidFill>
                <a:latin typeface="Aptos" panose="020B0004020202020204" pitchFamily="34" charset="0"/>
              </a:rPr>
              <a:t>Discipleship</a:t>
            </a:r>
          </a:p>
          <a:p>
            <a:pPr algn="ctr"/>
            <a:r>
              <a:rPr lang="en-US" dirty="0">
                <a:solidFill>
                  <a:schemeClr val="bg1"/>
                </a:solidFill>
                <a:latin typeface="Aptos" panose="020B0004020202020204" pitchFamily="34" charset="0"/>
              </a:rPr>
              <a:t>Bible</a:t>
            </a:r>
          </a:p>
          <a:p>
            <a:pPr algn="ctr"/>
            <a:r>
              <a:rPr lang="en-US" dirty="0">
                <a:solidFill>
                  <a:schemeClr val="bg1"/>
                </a:solidFill>
                <a:latin typeface="Aptos" panose="020B0004020202020204" pitchFamily="34" charset="0"/>
              </a:rPr>
              <a:t>Christian Beliefs</a:t>
            </a:r>
          </a:p>
          <a:p>
            <a:pPr algn="ctr"/>
            <a:r>
              <a:rPr lang="en-US" dirty="0">
                <a:solidFill>
                  <a:schemeClr val="bg1"/>
                </a:solidFill>
                <a:latin typeface="Aptos" panose="020B0004020202020204" pitchFamily="34" charset="0"/>
              </a:rPr>
              <a:t>Prayer</a:t>
            </a:r>
          </a:p>
          <a:p>
            <a:pPr algn="ctr"/>
            <a:r>
              <a:rPr lang="en-US" dirty="0">
                <a:solidFill>
                  <a:schemeClr val="bg1"/>
                </a:solidFill>
                <a:latin typeface="Aptos" panose="020B0004020202020204" pitchFamily="34" charset="0"/>
              </a:rPr>
              <a:t>Morality</a:t>
            </a:r>
          </a:p>
          <a:p>
            <a:pPr algn="ctr"/>
            <a:r>
              <a:rPr lang="en-US" dirty="0">
                <a:solidFill>
                  <a:schemeClr val="bg1"/>
                </a:solidFill>
                <a:latin typeface="Aptos" panose="020B0004020202020204" pitchFamily="34" charset="0"/>
              </a:rPr>
              <a:t>Service &amp; Justice</a:t>
            </a:r>
          </a:p>
          <a:p>
            <a:pPr algn="ctr"/>
            <a:r>
              <a:rPr lang="en-US" dirty="0">
                <a:solidFill>
                  <a:schemeClr val="bg1"/>
                </a:solidFill>
                <a:latin typeface="Aptos" panose="020B0004020202020204" pitchFamily="34" charset="0"/>
              </a:rPr>
              <a:t>Worship</a:t>
            </a:r>
          </a:p>
          <a:p>
            <a:pPr algn="ctr"/>
            <a:r>
              <a:rPr lang="en-US" dirty="0">
                <a:solidFill>
                  <a:schemeClr val="bg1"/>
                </a:solidFill>
                <a:latin typeface="Aptos" panose="020B0004020202020204" pitchFamily="34" charset="0"/>
              </a:rPr>
              <a:t>Community</a:t>
            </a:r>
          </a:p>
          <a:p>
            <a:pPr algn="ctr"/>
            <a:r>
              <a:rPr lang="en-US" dirty="0">
                <a:solidFill>
                  <a:schemeClr val="bg1"/>
                </a:solidFill>
                <a:latin typeface="Aptos" panose="020B0004020202020204" pitchFamily="34" charset="0"/>
              </a:rPr>
              <a:t>Gifts</a:t>
            </a:r>
          </a:p>
        </p:txBody>
      </p:sp>
      <p:cxnSp>
        <p:nvCxnSpPr>
          <p:cNvPr id="5" name="Straight Connector 4">
            <a:extLst>
              <a:ext uri="{FF2B5EF4-FFF2-40B4-BE49-F238E27FC236}">
                <a16:creationId xmlns:a16="http://schemas.microsoft.com/office/drawing/2014/main" id="{EBD6F2B9-EBD4-0E27-E260-BFDA102B5F0A}"/>
              </a:ext>
            </a:extLst>
          </p:cNvPr>
          <p:cNvCxnSpPr/>
          <p:nvPr/>
        </p:nvCxnSpPr>
        <p:spPr>
          <a:xfrm>
            <a:off x="1193369" y="4262034"/>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098B1E-0161-3027-CF7F-0D3F15FABB41}"/>
              </a:ext>
            </a:extLst>
          </p:cNvPr>
          <p:cNvCxnSpPr/>
          <p:nvPr/>
        </p:nvCxnSpPr>
        <p:spPr>
          <a:xfrm>
            <a:off x="2314413" y="4065528"/>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52476-748A-5AB6-4013-48628A02D2C6}"/>
              </a:ext>
            </a:extLst>
          </p:cNvPr>
          <p:cNvCxnSpPr>
            <a:cxnSpLocks/>
          </p:cNvCxnSpPr>
          <p:nvPr/>
        </p:nvCxnSpPr>
        <p:spPr>
          <a:xfrm flipH="1">
            <a:off x="6710604" y="4119304"/>
            <a:ext cx="775077" cy="1279405"/>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09F5B9-8FA6-61E7-E2F6-714228C8954F}"/>
              </a:ext>
            </a:extLst>
          </p:cNvPr>
          <p:cNvCxnSpPr>
            <a:cxnSpLocks/>
          </p:cNvCxnSpPr>
          <p:nvPr/>
        </p:nvCxnSpPr>
        <p:spPr>
          <a:xfrm flipH="1">
            <a:off x="5565183" y="4003862"/>
            <a:ext cx="754237" cy="1394847"/>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571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146305"/>
            <a:ext cx="7886700" cy="1544384"/>
          </a:xfrm>
        </p:spPr>
        <p:txBody>
          <a:bodyPr>
            <a:normAutofit/>
          </a:bodyPr>
          <a:lstStyle/>
          <a:p>
            <a:pPr algn="ctr">
              <a:lnSpc>
                <a:spcPct val="100000"/>
              </a:lnSpc>
            </a:pPr>
            <a:r>
              <a:rPr lang="en-US" i="1" dirty="0">
                <a:solidFill>
                  <a:schemeClr val="bg1"/>
                </a:solidFill>
              </a:rPr>
              <a:t>Maturing in Faith Goals</a:t>
            </a:r>
          </a:p>
        </p:txBody>
      </p:sp>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10" name="Content Placeholder 5">
            <a:extLst>
              <a:ext uri="{FF2B5EF4-FFF2-40B4-BE49-F238E27FC236}">
                <a16:creationId xmlns:a16="http://schemas.microsoft.com/office/drawing/2014/main" id="{C363214B-98CF-D744-A113-846B618828B9}"/>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221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01753"/>
            <a:ext cx="7886700" cy="1388936"/>
          </a:xfrm>
        </p:spPr>
        <p:txBody>
          <a:bodyPr>
            <a:normAutofit/>
          </a:bodyPr>
          <a:lstStyle/>
          <a:p>
            <a:pPr algn="ctr">
              <a:lnSpc>
                <a:spcPct val="100000"/>
              </a:lnSpc>
            </a:pPr>
            <a:r>
              <a:rPr lang="en-US" i="1" dirty="0">
                <a:solidFill>
                  <a:schemeClr val="bg1"/>
                </a:solidFill>
              </a:rPr>
              <a:t>Maturing in Faith Goals</a:t>
            </a:r>
            <a:endParaRPr lang="en-US" dirty="0">
              <a:solidFill>
                <a:schemeClr val="bg1"/>
              </a:solidFill>
            </a:endParaRPr>
          </a:p>
        </p:txBody>
      </p:sp>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6" name="Content Placeholder 5">
            <a:extLst>
              <a:ext uri="{FF2B5EF4-FFF2-40B4-BE49-F238E27FC236}">
                <a16:creationId xmlns:a16="http://schemas.microsoft.com/office/drawing/2014/main" id="{844ABF4A-4B16-364A-A6B4-BA9DB71C26D8}"/>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76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209120"/>
            <a:ext cx="7879841" cy="2967208"/>
          </a:xfrm>
        </p:spPr>
        <p:txBody>
          <a:bodyPr vert="horz" lIns="91440" tIns="45720" rIns="91440" bIns="45720" rtlCol="0" anchor="b">
            <a:normAutofit fontScale="90000"/>
          </a:bodyPr>
          <a:lstStyle/>
          <a:p>
            <a:pPr algn="ctr"/>
            <a:br>
              <a:rPr lang="en-US" sz="5400" dirty="0">
                <a:solidFill>
                  <a:schemeClr val="bg1"/>
                </a:solidFill>
              </a:rPr>
            </a:br>
            <a:br>
              <a:rPr lang="en-US" sz="5400" dirty="0">
                <a:solidFill>
                  <a:schemeClr val="bg1"/>
                </a:solidFill>
              </a:rPr>
            </a:br>
            <a:r>
              <a:rPr lang="en-US" sz="5400" dirty="0">
                <a:solidFill>
                  <a:schemeClr val="bg1"/>
                </a:solidFill>
              </a:rPr>
              <a:t>Models of Lifelong </a:t>
            </a:r>
            <a:br>
              <a:rPr lang="en-US" sz="5400" dirty="0">
                <a:solidFill>
                  <a:schemeClr val="bg1"/>
                </a:solidFill>
              </a:rPr>
            </a:br>
            <a:r>
              <a:rPr lang="en-US" sz="5400" dirty="0">
                <a:solidFill>
                  <a:schemeClr val="bg1"/>
                </a:solidFill>
              </a:rPr>
              <a:t>Faith Formation</a:t>
            </a:r>
            <a:endParaRPr lang="en-US" sz="5400"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492732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Activity</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pPr marL="514350" indent="-514350">
              <a:buFont typeface="+mj-lt"/>
              <a:buAutoNum type="arabicPeriod"/>
            </a:pPr>
            <a:r>
              <a:rPr lang="en-US" sz="3200" dirty="0">
                <a:solidFill>
                  <a:schemeClr val="bg1"/>
                </a:solidFill>
              </a:rPr>
              <a:t>Review the four models.</a:t>
            </a:r>
          </a:p>
          <a:p>
            <a:pPr marL="514350" indent="-514350">
              <a:buFont typeface="+mj-lt"/>
              <a:buAutoNum type="arabicPeriod"/>
            </a:pPr>
            <a:r>
              <a:rPr lang="en-US" sz="3200" dirty="0">
                <a:solidFill>
                  <a:schemeClr val="bg1"/>
                </a:solidFill>
              </a:rPr>
              <a:t>Name your current model.</a:t>
            </a:r>
          </a:p>
          <a:p>
            <a:pPr marL="514350" indent="-514350">
              <a:buFont typeface="+mj-lt"/>
              <a:buAutoNum type="arabicPeriod"/>
            </a:pPr>
            <a:r>
              <a:rPr lang="en-US" sz="3200" dirty="0">
                <a:solidFill>
                  <a:schemeClr val="bg1"/>
                </a:solidFill>
              </a:rPr>
              <a:t>Analyze your church model.</a:t>
            </a:r>
          </a:p>
          <a:p>
            <a:pPr marL="514350" indent="-514350">
              <a:buFont typeface="+mj-lt"/>
              <a:buAutoNum type="arabicPeriod"/>
            </a:pPr>
            <a:r>
              <a:rPr lang="en-US" sz="3200" dirty="0">
                <a:solidFill>
                  <a:schemeClr val="bg1"/>
                </a:solidFill>
              </a:rPr>
              <a:t>Use the four models to design your model. </a:t>
            </a:r>
          </a:p>
        </p:txBody>
      </p:sp>
    </p:spTree>
    <p:extLst>
      <p:ext uri="{BB962C8B-B14F-4D97-AF65-F5344CB8AC3E}">
        <p14:creationId xmlns:p14="http://schemas.microsoft.com/office/powerpoint/2010/main" val="1200680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3" name="Diagram 2">
            <a:extLst>
              <a:ext uri="{FF2B5EF4-FFF2-40B4-BE49-F238E27FC236}">
                <a16:creationId xmlns:a16="http://schemas.microsoft.com/office/drawing/2014/main" id="{A7F4AA14-6C28-8843-A148-3A5E8ECCF4C5}"/>
              </a:ext>
            </a:extLst>
          </p:cNvPr>
          <p:cNvGraphicFramePr/>
          <p:nvPr>
            <p:extLst>
              <p:ext uri="{D42A27DB-BD31-4B8C-83A1-F6EECF244321}">
                <p14:modId xmlns:p14="http://schemas.microsoft.com/office/powerpoint/2010/main" val="3208737897"/>
              </p:ext>
            </p:extLst>
          </p:nvPr>
        </p:nvGraphicFramePr>
        <p:xfrm>
          <a:off x="565213" y="1711126"/>
          <a:ext cx="8013573" cy="447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D7B0EF3-444C-DC65-6756-EB5557E344F0}"/>
              </a:ext>
            </a:extLst>
          </p:cNvPr>
          <p:cNvSpPr>
            <a:spLocks noGrp="1"/>
          </p:cNvSpPr>
          <p:nvPr>
            <p:ph type="title"/>
          </p:nvPr>
        </p:nvSpPr>
        <p:spPr>
          <a:xfrm>
            <a:off x="628650" y="155899"/>
            <a:ext cx="7886700" cy="1325563"/>
          </a:xfrm>
        </p:spPr>
        <p:txBody>
          <a:bodyPr/>
          <a:lstStyle/>
          <a:p>
            <a:pPr algn="ctr"/>
            <a:r>
              <a:rPr lang="en-US" sz="4000" dirty="0">
                <a:solidFill>
                  <a:schemeClr val="bg1"/>
                </a:solidFill>
                <a:latin typeface="Candara" panose="020E0502030303020204" pitchFamily="34" charset="0"/>
              </a:rPr>
              <a:t>Lifelong Models</a:t>
            </a:r>
            <a:endParaRPr lang="en-US" dirty="0"/>
          </a:p>
        </p:txBody>
      </p:sp>
    </p:spTree>
    <p:extLst>
      <p:ext uri="{BB962C8B-B14F-4D97-AF65-F5344CB8AC3E}">
        <p14:creationId xmlns:p14="http://schemas.microsoft.com/office/powerpoint/2010/main" val="2927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5336186-1AAF-1C41-89D8-009B93C76434}"/>
              </a:ext>
            </a:extLst>
          </p:cNvPr>
          <p:cNvGraphicFramePr/>
          <p:nvPr>
            <p:extLst>
              <p:ext uri="{D42A27DB-BD31-4B8C-83A1-F6EECF244321}">
                <p14:modId xmlns:p14="http://schemas.microsoft.com/office/powerpoint/2010/main" val="3742580484"/>
              </p:ext>
            </p:extLst>
          </p:nvPr>
        </p:nvGraphicFramePr>
        <p:xfrm>
          <a:off x="483326" y="1306286"/>
          <a:ext cx="8251235" cy="2598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312D3ABA-FDDE-184B-9347-1367EF4770C7}"/>
              </a:ext>
            </a:extLst>
          </p:cNvPr>
          <p:cNvSpPr>
            <a:spLocks noGrp="1"/>
          </p:cNvSpPr>
          <p:nvPr>
            <p:ph type="title"/>
          </p:nvPr>
        </p:nvSpPr>
        <p:spPr>
          <a:xfrm>
            <a:off x="615587" y="0"/>
            <a:ext cx="7886700" cy="1325563"/>
          </a:xfrm>
        </p:spPr>
        <p:txBody>
          <a:bodyPr>
            <a:normAutofit/>
          </a:bodyPr>
          <a:lstStyle/>
          <a:p>
            <a:pPr algn="ctr"/>
            <a:r>
              <a:rPr lang="en-US" sz="4000" dirty="0">
                <a:solidFill>
                  <a:schemeClr val="bg1"/>
                </a:solidFill>
              </a:rPr>
              <a:t>Thematic Model</a:t>
            </a:r>
          </a:p>
        </p:txBody>
      </p:sp>
      <p:graphicFrame>
        <p:nvGraphicFramePr>
          <p:cNvPr id="6" name="Diagram 5">
            <a:extLst>
              <a:ext uri="{FF2B5EF4-FFF2-40B4-BE49-F238E27FC236}">
                <a16:creationId xmlns:a16="http://schemas.microsoft.com/office/drawing/2014/main" id="{FE0EE5C1-F4C5-8E4D-8A25-E6C1FF0E7169}"/>
              </a:ext>
            </a:extLst>
          </p:cNvPr>
          <p:cNvGraphicFramePr/>
          <p:nvPr>
            <p:extLst>
              <p:ext uri="{D42A27DB-BD31-4B8C-83A1-F6EECF244321}">
                <p14:modId xmlns:p14="http://schemas.microsoft.com/office/powerpoint/2010/main" val="1892499194"/>
              </p:ext>
            </p:extLst>
          </p:nvPr>
        </p:nvGraphicFramePr>
        <p:xfrm>
          <a:off x="420052" y="5220740"/>
          <a:ext cx="8347166" cy="59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12604038-8A56-F621-C32D-24BD94A8B9EF}"/>
              </a:ext>
            </a:extLst>
          </p:cNvPr>
          <p:cNvSpPr txBox="1"/>
          <p:nvPr/>
        </p:nvSpPr>
        <p:spPr>
          <a:xfrm>
            <a:off x="2798431" y="4011085"/>
            <a:ext cx="3621024" cy="1077218"/>
          </a:xfrm>
          <a:prstGeom prst="rect">
            <a:avLst/>
          </a:prstGeom>
          <a:noFill/>
        </p:spPr>
        <p:txBody>
          <a:bodyPr wrap="square" rtlCol="0">
            <a:spAutoFit/>
          </a:bodyPr>
          <a:lstStyle/>
          <a:p>
            <a:pPr algn="ctr"/>
            <a:r>
              <a:rPr lang="en-US" sz="3600" dirty="0">
                <a:solidFill>
                  <a:schemeClr val="bg1"/>
                </a:solidFill>
                <a:latin typeface="Aptos" panose="020B0004020202020204" pitchFamily="34" charset="0"/>
              </a:rPr>
              <a:t>+</a:t>
            </a:r>
            <a:endParaRPr lang="en-US" sz="2800" dirty="0">
              <a:solidFill>
                <a:schemeClr val="bg1"/>
              </a:solidFill>
              <a:latin typeface="Aptos" panose="020B0004020202020204" pitchFamily="34" charset="0"/>
            </a:endParaRPr>
          </a:p>
          <a:p>
            <a:pPr algn="ctr"/>
            <a:r>
              <a:rPr lang="en-US" sz="2800" dirty="0">
                <a:solidFill>
                  <a:schemeClr val="bg1"/>
                </a:solidFill>
                <a:latin typeface="Aptos" panose="020B0004020202020204" pitchFamily="34" charset="0"/>
              </a:rPr>
              <a:t>Life Stage Formation</a:t>
            </a:r>
          </a:p>
        </p:txBody>
      </p:sp>
    </p:spTree>
    <p:extLst>
      <p:ext uri="{BB962C8B-B14F-4D97-AF65-F5344CB8AC3E}">
        <p14:creationId xmlns:p14="http://schemas.microsoft.com/office/powerpoint/2010/main" val="3828913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D244BDD-5BB6-8D43-8758-C23841C407D0}"/>
              </a:ext>
            </a:extLst>
          </p:cNvPr>
          <p:cNvGraphicFramePr/>
          <p:nvPr>
            <p:extLst>
              <p:ext uri="{D42A27DB-BD31-4B8C-83A1-F6EECF244321}">
                <p14:modId xmlns:p14="http://schemas.microsoft.com/office/powerpoint/2010/main" val="3260823751"/>
              </p:ext>
            </p:extLst>
          </p:nvPr>
        </p:nvGraphicFramePr>
        <p:xfrm>
          <a:off x="600891" y="1170432"/>
          <a:ext cx="8216537" cy="3063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DD8A3F6-6361-E546-BBDE-003D8F53481B}"/>
              </a:ext>
            </a:extLst>
          </p:cNvPr>
          <p:cNvGraphicFramePr/>
          <p:nvPr>
            <p:extLst>
              <p:ext uri="{D42A27DB-BD31-4B8C-83A1-F6EECF244321}">
                <p14:modId xmlns:p14="http://schemas.microsoft.com/office/powerpoint/2010/main" val="618214355"/>
              </p:ext>
            </p:extLst>
          </p:nvPr>
        </p:nvGraphicFramePr>
        <p:xfrm>
          <a:off x="535576" y="5480558"/>
          <a:ext cx="8347166" cy="59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FF40D12C-D2D1-C046-8A65-40388F969681}"/>
              </a:ext>
            </a:extLst>
          </p:cNvPr>
          <p:cNvSpPr txBox="1"/>
          <p:nvPr/>
        </p:nvSpPr>
        <p:spPr>
          <a:xfrm>
            <a:off x="2495349" y="4330057"/>
            <a:ext cx="4427619" cy="954107"/>
          </a:xfrm>
          <a:prstGeom prst="rect">
            <a:avLst/>
          </a:prstGeom>
          <a:noFill/>
        </p:spPr>
        <p:txBody>
          <a:bodyPr wrap="square" rtlCol="0">
            <a:spAutoFit/>
          </a:bodyPr>
          <a:lstStyle/>
          <a:p>
            <a:pPr algn="ctr"/>
            <a:r>
              <a:rPr lang="en-US" sz="2800" dirty="0">
                <a:solidFill>
                  <a:schemeClr val="bg1"/>
                </a:solidFill>
                <a:latin typeface="Aptos" panose="020B0004020202020204" pitchFamily="34" charset="0"/>
              </a:rPr>
              <a:t>+</a:t>
            </a:r>
          </a:p>
          <a:p>
            <a:pPr algn="ctr"/>
            <a:r>
              <a:rPr lang="en-US" sz="2800" dirty="0">
                <a:solidFill>
                  <a:schemeClr val="bg1"/>
                </a:solidFill>
                <a:latin typeface="Aptos" panose="020B0004020202020204" pitchFamily="34" charset="0"/>
              </a:rPr>
              <a:t>Life Stage Formation</a:t>
            </a:r>
          </a:p>
        </p:txBody>
      </p:sp>
      <p:sp>
        <p:nvSpPr>
          <p:cNvPr id="3" name="Title 2">
            <a:extLst>
              <a:ext uri="{FF2B5EF4-FFF2-40B4-BE49-F238E27FC236}">
                <a16:creationId xmlns:a16="http://schemas.microsoft.com/office/drawing/2014/main" id="{E6EDFD52-8EA5-1A47-B2D9-2D873126E1F6}"/>
              </a:ext>
            </a:extLst>
          </p:cNvPr>
          <p:cNvSpPr>
            <a:spLocks noGrp="1"/>
          </p:cNvSpPr>
          <p:nvPr>
            <p:ph type="title"/>
          </p:nvPr>
        </p:nvSpPr>
        <p:spPr>
          <a:xfrm>
            <a:off x="628650" y="0"/>
            <a:ext cx="7886700" cy="1325563"/>
          </a:xfrm>
        </p:spPr>
        <p:txBody>
          <a:bodyPr>
            <a:normAutofit/>
          </a:bodyPr>
          <a:lstStyle/>
          <a:p>
            <a:pPr algn="ctr"/>
            <a:r>
              <a:rPr lang="en-US" sz="4000" dirty="0">
                <a:solidFill>
                  <a:schemeClr val="bg1"/>
                </a:solidFill>
              </a:rPr>
              <a:t>Worship Model</a:t>
            </a:r>
          </a:p>
        </p:txBody>
      </p:sp>
    </p:spTree>
    <p:extLst>
      <p:ext uri="{BB962C8B-B14F-4D97-AF65-F5344CB8AC3E}">
        <p14:creationId xmlns:p14="http://schemas.microsoft.com/office/powerpoint/2010/main" val="151266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298657" y="1148316"/>
            <a:ext cx="2912376" cy="1722475"/>
          </a:xfrm>
        </p:spPr>
        <p:txBody>
          <a:bodyPr anchor="ctr">
            <a:normAutofit/>
          </a:bodyPr>
          <a:lstStyle/>
          <a:p>
            <a:pPr algn="ctr"/>
            <a:r>
              <a:rPr lang="en-US" sz="3600" dirty="0">
                <a:solidFill>
                  <a:schemeClr val="bg1"/>
                </a:solidFill>
              </a:rPr>
              <a:t>Developing a Lifelong Plan</a:t>
            </a:r>
            <a:endParaRPr lang="en-US" sz="2000" dirty="0">
              <a:solidFill>
                <a:schemeClr val="bg1"/>
              </a:solidFill>
            </a:endParaRPr>
          </a:p>
        </p:txBody>
      </p:sp>
      <p:graphicFrame>
        <p:nvGraphicFramePr>
          <p:cNvPr id="9" name="Diagram 8">
            <a:extLst>
              <a:ext uri="{FF2B5EF4-FFF2-40B4-BE49-F238E27FC236}">
                <a16:creationId xmlns:a16="http://schemas.microsoft.com/office/drawing/2014/main" id="{7BF9D65C-A914-D878-A4DE-63B340FC258E}"/>
              </a:ext>
            </a:extLst>
          </p:cNvPr>
          <p:cNvGraphicFramePr/>
          <p:nvPr>
            <p:extLst>
              <p:ext uri="{D42A27DB-BD31-4B8C-83A1-F6EECF244321}">
                <p14:modId xmlns:p14="http://schemas.microsoft.com/office/powerpoint/2010/main" val="2686525840"/>
              </p:ext>
            </p:extLst>
          </p:nvPr>
        </p:nvGraphicFramePr>
        <p:xfrm>
          <a:off x="3663566" y="232475"/>
          <a:ext cx="5066097" cy="6315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7FE5FCF-9721-2C23-5C09-3F9D3D363B27}"/>
              </a:ext>
            </a:extLst>
          </p:cNvPr>
          <p:cNvPicPr>
            <a:picLocks noChangeAspect="1"/>
          </p:cNvPicPr>
          <p:nvPr/>
        </p:nvPicPr>
        <p:blipFill rotWithShape="1">
          <a:blip r:embed="rId7"/>
          <a:srcRect l="12456" t="7766" r="12836" b="6813"/>
          <a:stretch/>
        </p:blipFill>
        <p:spPr>
          <a:xfrm>
            <a:off x="712383" y="3390254"/>
            <a:ext cx="1894814" cy="2803747"/>
          </a:xfrm>
          <a:prstGeom prst="rect">
            <a:avLst/>
          </a:prstGeom>
        </p:spPr>
      </p:pic>
    </p:spTree>
    <p:extLst>
      <p:ext uri="{BB962C8B-B14F-4D97-AF65-F5344CB8AC3E}">
        <p14:creationId xmlns:p14="http://schemas.microsoft.com/office/powerpoint/2010/main" val="858014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DFD2FE-BD84-7445-AC0F-C5F42516455B}"/>
              </a:ext>
            </a:extLst>
          </p:cNvPr>
          <p:cNvSpPr>
            <a:spLocks noGrp="1"/>
          </p:cNvSpPr>
          <p:nvPr>
            <p:ph type="title"/>
          </p:nvPr>
        </p:nvSpPr>
        <p:spPr>
          <a:xfrm>
            <a:off x="628650" y="246499"/>
            <a:ext cx="7886700" cy="1079064"/>
          </a:xfrm>
        </p:spPr>
        <p:txBody>
          <a:bodyPr>
            <a:normAutofit/>
          </a:bodyPr>
          <a:lstStyle/>
          <a:p>
            <a:pPr algn="ctr"/>
            <a:r>
              <a:rPr lang="en-US" sz="4000" dirty="0">
                <a:solidFill>
                  <a:schemeClr val="bg1"/>
                </a:solidFill>
              </a:rPr>
              <a:t>Intergenerational Model</a:t>
            </a:r>
            <a:endParaRPr lang="en-US" sz="2000" i="1" dirty="0">
              <a:solidFill>
                <a:schemeClr val="bg1"/>
              </a:solidFill>
            </a:endParaRPr>
          </a:p>
        </p:txBody>
      </p:sp>
      <p:sp>
        <p:nvSpPr>
          <p:cNvPr id="2" name="TextBox 1">
            <a:extLst>
              <a:ext uri="{FF2B5EF4-FFF2-40B4-BE49-F238E27FC236}">
                <a16:creationId xmlns:a16="http://schemas.microsoft.com/office/drawing/2014/main" id="{76CC04D4-46A3-AFFF-E3A1-FC8515A86868}"/>
              </a:ext>
            </a:extLst>
          </p:cNvPr>
          <p:cNvSpPr txBox="1"/>
          <p:nvPr/>
        </p:nvSpPr>
        <p:spPr>
          <a:xfrm>
            <a:off x="2437684" y="4703894"/>
            <a:ext cx="4427619" cy="954107"/>
          </a:xfrm>
          <a:prstGeom prst="rect">
            <a:avLst/>
          </a:prstGeom>
          <a:noFill/>
        </p:spPr>
        <p:txBody>
          <a:bodyPr wrap="square" rtlCol="0">
            <a:spAutoFit/>
          </a:bodyPr>
          <a:lstStyle/>
          <a:p>
            <a:pPr algn="ctr"/>
            <a:r>
              <a:rPr lang="en-US" sz="2800" dirty="0">
                <a:solidFill>
                  <a:schemeClr val="bg1"/>
                </a:solidFill>
                <a:latin typeface="Aptos" panose="020B0004020202020204" pitchFamily="34" charset="0"/>
              </a:rPr>
              <a:t>+</a:t>
            </a:r>
          </a:p>
          <a:p>
            <a:pPr algn="ctr"/>
            <a:r>
              <a:rPr lang="en-US" sz="2800" dirty="0">
                <a:solidFill>
                  <a:schemeClr val="bg1"/>
                </a:solidFill>
                <a:latin typeface="Aptos" panose="020B0004020202020204" pitchFamily="34" charset="0"/>
              </a:rPr>
              <a:t>Life Stage Formation</a:t>
            </a:r>
          </a:p>
        </p:txBody>
      </p:sp>
      <p:graphicFrame>
        <p:nvGraphicFramePr>
          <p:cNvPr id="5" name="Diagram 4">
            <a:extLst>
              <a:ext uri="{FF2B5EF4-FFF2-40B4-BE49-F238E27FC236}">
                <a16:creationId xmlns:a16="http://schemas.microsoft.com/office/drawing/2014/main" id="{9E975A7F-7375-E76A-4F98-60869084C1E3}"/>
              </a:ext>
            </a:extLst>
          </p:cNvPr>
          <p:cNvGraphicFramePr/>
          <p:nvPr>
            <p:extLst>
              <p:ext uri="{D42A27DB-BD31-4B8C-83A1-F6EECF244321}">
                <p14:modId xmlns:p14="http://schemas.microsoft.com/office/powerpoint/2010/main" val="2772612070"/>
              </p:ext>
            </p:extLst>
          </p:nvPr>
        </p:nvGraphicFramePr>
        <p:xfrm>
          <a:off x="398417" y="5925401"/>
          <a:ext cx="8347166" cy="59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6102F8A5-C30B-FDD3-3B6B-EA2121B976A4}"/>
              </a:ext>
            </a:extLst>
          </p:cNvPr>
          <p:cNvGraphicFramePr/>
          <p:nvPr>
            <p:extLst>
              <p:ext uri="{D42A27DB-BD31-4B8C-83A1-F6EECF244321}">
                <p14:modId xmlns:p14="http://schemas.microsoft.com/office/powerpoint/2010/main" val="2060290232"/>
              </p:ext>
            </p:extLst>
          </p:nvPr>
        </p:nvGraphicFramePr>
        <p:xfrm>
          <a:off x="1861751" y="1449859"/>
          <a:ext cx="5511114" cy="32540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63836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idx="4294967295"/>
          </p:nvPr>
        </p:nvSpPr>
        <p:spPr>
          <a:xfrm>
            <a:off x="708454" y="195394"/>
            <a:ext cx="7886700" cy="943586"/>
          </a:xfrm>
        </p:spPr>
        <p:txBody>
          <a:bodyPr>
            <a:normAutofit/>
          </a:bodyPr>
          <a:lstStyle/>
          <a:p>
            <a:pPr algn="ctr"/>
            <a:r>
              <a:rPr lang="en-US" sz="4000" dirty="0">
                <a:solidFill>
                  <a:srgbClr val="FFFFFF"/>
                </a:solidFill>
              </a:rPr>
              <a:t>Life-Stage Model </a:t>
            </a:r>
            <a:endParaRPr lang="en-US" sz="4000" dirty="0">
              <a:solidFill>
                <a:schemeClr val="bg1"/>
              </a:solidFill>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1918564547"/>
              </p:ext>
            </p:extLst>
          </p:nvPr>
        </p:nvGraphicFramePr>
        <p:xfrm>
          <a:off x="260269" y="1324451"/>
          <a:ext cx="8623459" cy="106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B2B30B9-1BA6-0709-9BE8-92C396ECA873}"/>
              </a:ext>
            </a:extLst>
          </p:cNvPr>
          <p:cNvSpPr txBox="1"/>
          <p:nvPr/>
        </p:nvSpPr>
        <p:spPr>
          <a:xfrm>
            <a:off x="2704454" y="3905883"/>
            <a:ext cx="3019425" cy="2862322"/>
          </a:xfrm>
          <a:prstGeom prst="rect">
            <a:avLst/>
          </a:prstGeom>
          <a:noFill/>
        </p:spPr>
        <p:txBody>
          <a:bodyPr wrap="square" rtlCol="0">
            <a:spAutoFit/>
          </a:bodyPr>
          <a:lstStyle/>
          <a:p>
            <a:pPr algn="ctr"/>
            <a:r>
              <a:rPr lang="en-US" dirty="0">
                <a:solidFill>
                  <a:schemeClr val="bg1"/>
                </a:solidFill>
                <a:latin typeface="Aptos" panose="020B0004020202020204" pitchFamily="34" charset="0"/>
              </a:rPr>
              <a:t>Jesus</a:t>
            </a:r>
          </a:p>
          <a:p>
            <a:pPr algn="ctr"/>
            <a:r>
              <a:rPr lang="en-US" dirty="0">
                <a:solidFill>
                  <a:schemeClr val="bg1"/>
                </a:solidFill>
                <a:latin typeface="Aptos" panose="020B0004020202020204" pitchFamily="34" charset="0"/>
              </a:rPr>
              <a:t>Discipleship</a:t>
            </a:r>
          </a:p>
          <a:p>
            <a:pPr algn="ctr"/>
            <a:r>
              <a:rPr lang="en-US" dirty="0">
                <a:solidFill>
                  <a:schemeClr val="bg1"/>
                </a:solidFill>
                <a:latin typeface="Aptos" panose="020B0004020202020204" pitchFamily="34" charset="0"/>
              </a:rPr>
              <a:t>Bible</a:t>
            </a:r>
          </a:p>
          <a:p>
            <a:pPr algn="ctr"/>
            <a:r>
              <a:rPr lang="en-US" dirty="0">
                <a:solidFill>
                  <a:schemeClr val="bg1"/>
                </a:solidFill>
                <a:latin typeface="Aptos" panose="020B0004020202020204" pitchFamily="34" charset="0"/>
              </a:rPr>
              <a:t>Christian Beliefs</a:t>
            </a:r>
          </a:p>
          <a:p>
            <a:pPr algn="ctr"/>
            <a:r>
              <a:rPr lang="en-US" dirty="0">
                <a:solidFill>
                  <a:schemeClr val="bg1"/>
                </a:solidFill>
                <a:latin typeface="Aptos" panose="020B0004020202020204" pitchFamily="34" charset="0"/>
              </a:rPr>
              <a:t>Prayer</a:t>
            </a:r>
          </a:p>
          <a:p>
            <a:pPr algn="ctr"/>
            <a:r>
              <a:rPr lang="en-US" dirty="0">
                <a:solidFill>
                  <a:schemeClr val="bg1"/>
                </a:solidFill>
                <a:latin typeface="Aptos" panose="020B0004020202020204" pitchFamily="34" charset="0"/>
              </a:rPr>
              <a:t>Morality</a:t>
            </a:r>
          </a:p>
          <a:p>
            <a:pPr algn="ctr"/>
            <a:r>
              <a:rPr lang="en-US" dirty="0">
                <a:solidFill>
                  <a:schemeClr val="bg1"/>
                </a:solidFill>
                <a:latin typeface="Aptos" panose="020B0004020202020204" pitchFamily="34" charset="0"/>
              </a:rPr>
              <a:t>Service &amp; Justice</a:t>
            </a:r>
          </a:p>
          <a:p>
            <a:pPr algn="ctr"/>
            <a:r>
              <a:rPr lang="en-US" dirty="0">
                <a:solidFill>
                  <a:schemeClr val="bg1"/>
                </a:solidFill>
                <a:latin typeface="Aptos" panose="020B0004020202020204" pitchFamily="34" charset="0"/>
              </a:rPr>
              <a:t>Worship</a:t>
            </a:r>
          </a:p>
          <a:p>
            <a:pPr algn="ctr"/>
            <a:r>
              <a:rPr lang="en-US" dirty="0">
                <a:solidFill>
                  <a:schemeClr val="bg1"/>
                </a:solidFill>
                <a:latin typeface="Aptos" panose="020B0004020202020204" pitchFamily="34" charset="0"/>
              </a:rPr>
              <a:t>Community</a:t>
            </a:r>
          </a:p>
          <a:p>
            <a:pPr algn="ctr"/>
            <a:r>
              <a:rPr lang="en-US" dirty="0">
                <a:solidFill>
                  <a:schemeClr val="bg1"/>
                </a:solidFill>
                <a:latin typeface="Aptos" panose="020B0004020202020204" pitchFamily="34" charset="0"/>
              </a:rPr>
              <a:t>Gifts</a:t>
            </a:r>
          </a:p>
        </p:txBody>
      </p:sp>
      <p:cxnSp>
        <p:nvCxnSpPr>
          <p:cNvPr id="5" name="Straight Connector 4">
            <a:extLst>
              <a:ext uri="{FF2B5EF4-FFF2-40B4-BE49-F238E27FC236}">
                <a16:creationId xmlns:a16="http://schemas.microsoft.com/office/drawing/2014/main" id="{EBD6F2B9-EBD4-0E27-E260-BFDA102B5F0A}"/>
              </a:ext>
            </a:extLst>
          </p:cNvPr>
          <p:cNvCxnSpPr/>
          <p:nvPr/>
        </p:nvCxnSpPr>
        <p:spPr>
          <a:xfrm>
            <a:off x="1193369" y="4262034"/>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098B1E-0161-3027-CF7F-0D3F15FABB41}"/>
              </a:ext>
            </a:extLst>
          </p:cNvPr>
          <p:cNvCxnSpPr/>
          <p:nvPr/>
        </p:nvCxnSpPr>
        <p:spPr>
          <a:xfrm>
            <a:off x="2314413" y="4065528"/>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52476-748A-5AB6-4013-48628A02D2C6}"/>
              </a:ext>
            </a:extLst>
          </p:cNvPr>
          <p:cNvCxnSpPr>
            <a:cxnSpLocks/>
          </p:cNvCxnSpPr>
          <p:nvPr/>
        </p:nvCxnSpPr>
        <p:spPr>
          <a:xfrm flipH="1">
            <a:off x="6710604" y="4119304"/>
            <a:ext cx="775077" cy="1279405"/>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09F5B9-8FA6-61E7-E2F6-714228C8954F}"/>
              </a:ext>
            </a:extLst>
          </p:cNvPr>
          <p:cNvCxnSpPr>
            <a:cxnSpLocks/>
          </p:cNvCxnSpPr>
          <p:nvPr/>
        </p:nvCxnSpPr>
        <p:spPr>
          <a:xfrm flipH="1">
            <a:off x="5565183" y="4003862"/>
            <a:ext cx="754237" cy="1394847"/>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C50A96-B7CD-CE19-6432-5E0874E9EA3E}"/>
              </a:ext>
            </a:extLst>
          </p:cNvPr>
          <p:cNvSpPr txBox="1"/>
          <p:nvPr/>
        </p:nvSpPr>
        <p:spPr>
          <a:xfrm>
            <a:off x="354227" y="3472168"/>
            <a:ext cx="8240927" cy="461665"/>
          </a:xfrm>
          <a:prstGeom prst="rect">
            <a:avLst/>
          </a:prstGeom>
          <a:noFill/>
        </p:spPr>
        <p:txBody>
          <a:bodyPr wrap="square" rtlCol="0">
            <a:spAutoFit/>
          </a:bodyPr>
          <a:lstStyle/>
          <a:p>
            <a:pPr algn="ctr"/>
            <a:r>
              <a:rPr lang="en-US" sz="2400" dirty="0">
                <a:solidFill>
                  <a:schemeClr val="accent6"/>
                </a:solidFill>
                <a:latin typeface="Candara" panose="020E0502030303020204" pitchFamily="34" charset="0"/>
              </a:rPr>
              <a:t>Common Goals Guide Faith Formation in Each Season</a:t>
            </a:r>
          </a:p>
        </p:txBody>
      </p:sp>
      <p:sp>
        <p:nvSpPr>
          <p:cNvPr id="11" name="TextBox 10">
            <a:extLst>
              <a:ext uri="{FF2B5EF4-FFF2-40B4-BE49-F238E27FC236}">
                <a16:creationId xmlns:a16="http://schemas.microsoft.com/office/drawing/2014/main" id="{3543125A-6ABB-339A-AB11-05DFE1E1ADD8}"/>
              </a:ext>
            </a:extLst>
          </p:cNvPr>
          <p:cNvSpPr txBox="1"/>
          <p:nvPr/>
        </p:nvSpPr>
        <p:spPr>
          <a:xfrm>
            <a:off x="260271" y="2388973"/>
            <a:ext cx="8334884" cy="830997"/>
          </a:xfrm>
          <a:prstGeom prst="rect">
            <a:avLst/>
          </a:prstGeom>
          <a:noFill/>
        </p:spPr>
        <p:txBody>
          <a:bodyPr wrap="square" rtlCol="0">
            <a:spAutoFit/>
          </a:bodyPr>
          <a:lstStyle/>
          <a:p>
            <a:pPr algn="ctr"/>
            <a:r>
              <a:rPr lang="en-US" sz="2400" dirty="0">
                <a:solidFill>
                  <a:schemeClr val="accent2"/>
                </a:solidFill>
                <a:latin typeface="Candara" panose="020E0502030303020204" pitchFamily="34" charset="0"/>
              </a:rPr>
              <a:t>Age-Specific &amp; Family &amp; Intergenerational </a:t>
            </a:r>
          </a:p>
          <a:p>
            <a:pPr algn="ctr"/>
            <a:r>
              <a:rPr lang="en-US" sz="2400" dirty="0">
                <a:solidFill>
                  <a:schemeClr val="accent2"/>
                </a:solidFill>
                <a:latin typeface="Candara" panose="020E0502030303020204" pitchFamily="34" charset="0"/>
              </a:rPr>
              <a:t>Faith Forming Experiences in Each Season </a:t>
            </a:r>
          </a:p>
        </p:txBody>
      </p:sp>
    </p:spTree>
    <p:extLst>
      <p:ext uri="{BB962C8B-B14F-4D97-AF65-F5344CB8AC3E}">
        <p14:creationId xmlns:p14="http://schemas.microsoft.com/office/powerpoint/2010/main" val="3909519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Integrated Model </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6" name="Content Placeholder 5">
            <a:extLst>
              <a:ext uri="{FF2B5EF4-FFF2-40B4-BE49-F238E27FC236}">
                <a16:creationId xmlns:a16="http://schemas.microsoft.com/office/drawing/2014/main" id="{F4AF5135-DE1B-67E8-07A9-8D63C857F10D}"/>
              </a:ext>
            </a:extLst>
          </p:cNvPr>
          <p:cNvGraphicFramePr>
            <a:graphicFrameLocks noGrp="1"/>
          </p:cNvGraphicFramePr>
          <p:nvPr>
            <p:ph idx="1"/>
            <p:extLst>
              <p:ext uri="{D42A27DB-BD31-4B8C-83A1-F6EECF244321}">
                <p14:modId xmlns:p14="http://schemas.microsoft.com/office/powerpoint/2010/main" val="410295717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7740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Build a Menu of Participation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Content Placeholder 8">
            <a:extLst>
              <a:ext uri="{FF2B5EF4-FFF2-40B4-BE49-F238E27FC236}">
                <a16:creationId xmlns:a16="http://schemas.microsoft.com/office/drawing/2014/main" id="{A271F196-0B97-0346-B9CF-B5BF83549FA6}"/>
              </a:ext>
            </a:extLst>
          </p:cNvPr>
          <p:cNvSpPr txBox="1">
            <a:spLocks/>
          </p:cNvSpPr>
          <p:nvPr/>
        </p:nvSpPr>
        <p:spPr>
          <a:xfrm>
            <a:off x="501778" y="2367521"/>
            <a:ext cx="3680755" cy="4175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Intergenerational Experiences</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Family Experiences </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 Home and @ Church</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Age-Group Experiences</a:t>
            </a:r>
          </a:p>
        </p:txBody>
      </p:sp>
      <p:graphicFrame>
        <p:nvGraphicFramePr>
          <p:cNvPr id="13" name="Diagram 12">
            <a:extLst>
              <a:ext uri="{FF2B5EF4-FFF2-40B4-BE49-F238E27FC236}">
                <a16:creationId xmlns:a16="http://schemas.microsoft.com/office/drawing/2014/main" id="{4E1382FB-6056-DC4F-91E8-1BD67803A96D}"/>
              </a:ext>
            </a:extLst>
          </p:cNvPr>
          <p:cNvGraphicFramePr/>
          <p:nvPr>
            <p:extLst>
              <p:ext uri="{D42A27DB-BD31-4B8C-83A1-F6EECF244321}">
                <p14:modId xmlns:p14="http://schemas.microsoft.com/office/powerpoint/2010/main" val="3467035500"/>
              </p:ext>
            </p:extLst>
          </p:nvPr>
        </p:nvGraphicFramePr>
        <p:xfrm>
          <a:off x="4404852" y="2143433"/>
          <a:ext cx="4591663" cy="3631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293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773662"/>
            <a:ext cx="7879841" cy="3402666"/>
          </a:xfrm>
        </p:spPr>
        <p:txBody>
          <a:bodyPr vert="horz" lIns="91440" tIns="45720" rIns="91440" bIns="45720" rtlCol="0" anchor="b">
            <a:normAutofit/>
          </a:bodyPr>
          <a:lstStyle/>
          <a:p>
            <a:pPr algn="ctr"/>
            <a:br>
              <a:rPr lang="en-US" sz="5400" dirty="0">
                <a:solidFill>
                  <a:schemeClr val="bg1"/>
                </a:solidFill>
              </a:rPr>
            </a:br>
            <a:br>
              <a:rPr lang="en-US" sz="5400" dirty="0">
                <a:solidFill>
                  <a:schemeClr val="bg1"/>
                </a:solidFill>
              </a:rPr>
            </a:br>
            <a:r>
              <a:rPr lang="en-US" sz="5400" dirty="0">
                <a:solidFill>
                  <a:schemeClr val="bg1"/>
                </a:solidFill>
              </a:rPr>
              <a:t>Creating a Lifelong Plan</a:t>
            </a:r>
            <a:endParaRPr lang="en-US" sz="5400"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60859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298657" y="640823"/>
            <a:ext cx="2756290" cy="5583148"/>
          </a:xfrm>
        </p:spPr>
        <p:txBody>
          <a:bodyPr anchor="ctr">
            <a:normAutofit/>
          </a:bodyPr>
          <a:lstStyle/>
          <a:p>
            <a:pPr algn="ctr"/>
            <a:r>
              <a:rPr lang="en-US" sz="3600" dirty="0">
                <a:solidFill>
                  <a:schemeClr val="bg1"/>
                </a:solidFill>
              </a:rPr>
              <a:t>Developing a Lifelong Plan</a:t>
            </a:r>
            <a:br>
              <a:rPr lang="en-US" sz="3600" dirty="0">
                <a:solidFill>
                  <a:schemeClr val="bg1"/>
                </a:solidFill>
              </a:rPr>
            </a:br>
            <a:br>
              <a:rPr lang="en-US" sz="3600" dirty="0">
                <a:solidFill>
                  <a:schemeClr val="bg1"/>
                </a:solidFill>
              </a:rPr>
            </a:br>
            <a:endParaRPr lang="en-US" sz="2000" dirty="0">
              <a:solidFill>
                <a:schemeClr val="bg1"/>
              </a:solidFill>
            </a:endParaRPr>
          </a:p>
        </p:txBody>
      </p:sp>
      <p:graphicFrame>
        <p:nvGraphicFramePr>
          <p:cNvPr id="9" name="Diagram 8">
            <a:extLst>
              <a:ext uri="{FF2B5EF4-FFF2-40B4-BE49-F238E27FC236}">
                <a16:creationId xmlns:a16="http://schemas.microsoft.com/office/drawing/2014/main" id="{7BF9D65C-A914-D878-A4DE-63B340FC258E}"/>
              </a:ext>
            </a:extLst>
          </p:cNvPr>
          <p:cNvGraphicFramePr/>
          <p:nvPr>
            <p:extLst>
              <p:ext uri="{D42A27DB-BD31-4B8C-83A1-F6EECF244321}">
                <p14:modId xmlns:p14="http://schemas.microsoft.com/office/powerpoint/2010/main" val="1592428507"/>
              </p:ext>
            </p:extLst>
          </p:nvPr>
        </p:nvGraphicFramePr>
        <p:xfrm>
          <a:off x="3663566" y="232475"/>
          <a:ext cx="5066097" cy="6315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523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Review &amp; Analyze</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Review Profile of Lifelong Faith Formation Today</a:t>
            </a: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Analyze Your Profile</a:t>
            </a:r>
          </a:p>
          <a:p>
            <a:pPr marL="0" marR="0" indent="0">
              <a:spcBef>
                <a:spcPts val="0"/>
              </a:spcBef>
              <a:spcAft>
                <a:spcPts val="0"/>
              </a:spcAft>
              <a:buNone/>
            </a:pPr>
            <a:endParaRPr lang="en-US" sz="2400" b="1" dirty="0">
              <a:solidFill>
                <a:schemeClr val="bg1"/>
              </a:solidFill>
              <a:effectLst/>
              <a:ea typeface="MS Gothic" panose="020B0609070205080204" pitchFamily="49" charset="-128"/>
              <a:cs typeface="Times New Roman" panose="02020603050405020304" pitchFamily="18" charset="0"/>
            </a:endParaRP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continue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stop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strengthened or improved?</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expanded or needs to be extended to reach and engage more people?</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start doing? What new initiatives need to be created to address gaps, respond to new needs and challenges, engage new audiences?</a:t>
            </a:r>
          </a:p>
        </p:txBody>
      </p:sp>
    </p:spTree>
    <p:extLst>
      <p:ext uri="{BB962C8B-B14F-4D97-AF65-F5344CB8AC3E}">
        <p14:creationId xmlns:p14="http://schemas.microsoft.com/office/powerpoint/2010/main" val="65349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Explore a Model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Explore Using a Model of Lifelong Faith Formation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If you are using a model of lifelong faith formation, how will that influence the work of creating a plan for lifelong faith formation:</a:t>
            </a:r>
          </a:p>
          <a:p>
            <a:pPr marL="0" marR="0" indent="0">
              <a:spcBef>
                <a:spcPts val="0"/>
              </a:spcBef>
              <a:spcAft>
                <a:spcPts val="0"/>
              </a:spcAft>
              <a:buNone/>
            </a:pPr>
            <a:endParaRPr lang="en-US" sz="2400" dirty="0">
              <a:solidFill>
                <a:schemeClr val="bg1"/>
              </a:solidFill>
              <a:effectLst/>
              <a:ea typeface="Times New Roman" panose="02020603050405020304" pitchFamily="18" charset="0"/>
              <a:cs typeface="Times New Roman" panose="02020603050405020304" pitchFamily="18" charset="0"/>
            </a:endParaRP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Thematic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Worship-Centered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Intergenerational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Life Stage Model </a:t>
            </a:r>
          </a:p>
        </p:txBody>
      </p:sp>
    </p:spTree>
    <p:extLst>
      <p:ext uri="{BB962C8B-B14F-4D97-AF65-F5344CB8AC3E}">
        <p14:creationId xmlns:p14="http://schemas.microsoft.com/office/powerpoint/2010/main" val="2262078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3" name="Diagram 2">
            <a:extLst>
              <a:ext uri="{FF2B5EF4-FFF2-40B4-BE49-F238E27FC236}">
                <a16:creationId xmlns:a16="http://schemas.microsoft.com/office/drawing/2014/main" id="{A7F4AA14-6C28-8843-A148-3A5E8ECCF4C5}"/>
              </a:ext>
            </a:extLst>
          </p:cNvPr>
          <p:cNvGraphicFramePr/>
          <p:nvPr/>
        </p:nvGraphicFramePr>
        <p:xfrm>
          <a:off x="565213" y="1711126"/>
          <a:ext cx="8013573" cy="447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D7B0EF3-444C-DC65-6756-EB5557E344F0}"/>
              </a:ext>
            </a:extLst>
          </p:cNvPr>
          <p:cNvSpPr>
            <a:spLocks noGrp="1"/>
          </p:cNvSpPr>
          <p:nvPr>
            <p:ph type="title"/>
          </p:nvPr>
        </p:nvSpPr>
        <p:spPr>
          <a:xfrm>
            <a:off x="628650" y="155899"/>
            <a:ext cx="7886700" cy="1325563"/>
          </a:xfrm>
        </p:spPr>
        <p:txBody>
          <a:bodyPr/>
          <a:lstStyle/>
          <a:p>
            <a:pPr algn="ctr"/>
            <a:r>
              <a:rPr lang="en-US" sz="4000" dirty="0">
                <a:solidFill>
                  <a:schemeClr val="bg1"/>
                </a:solidFill>
                <a:latin typeface="Candara" panose="020E0502030303020204" pitchFamily="34" charset="0"/>
              </a:rPr>
              <a:t>Lifelong Models</a:t>
            </a:r>
            <a:endParaRPr lang="en-US" dirty="0"/>
          </a:p>
        </p:txBody>
      </p:sp>
    </p:spTree>
    <p:extLst>
      <p:ext uri="{BB962C8B-B14F-4D97-AF65-F5344CB8AC3E}">
        <p14:creationId xmlns:p14="http://schemas.microsoft.com/office/powerpoint/2010/main" val="274336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Develop a Lifelong Blueprint</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nvGraphicFramePr>
        <p:xfrm>
          <a:off x="403415" y="1874579"/>
          <a:ext cx="8334884" cy="208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nvPr>
        </p:nvGraphicFramePr>
        <p:xfrm>
          <a:off x="255208" y="4143632"/>
          <a:ext cx="8769096" cy="2024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5485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093788"/>
            <a:ext cx="8021081" cy="2967208"/>
          </a:xfrm>
        </p:spPr>
        <p:txBody>
          <a:bodyPr vert="horz" lIns="91440" tIns="45720" rIns="91440" bIns="45720" rtlCol="0" anchor="b">
            <a:normAutofit/>
          </a:bodyPr>
          <a:lstStyle/>
          <a:p>
            <a:pPr algn="ctr"/>
            <a:r>
              <a:rPr lang="en-US" sz="4000" i="1" kern="1200" dirty="0">
                <a:solidFill>
                  <a:schemeClr val="bg1"/>
                </a:solidFill>
              </a:rPr>
              <a:t>Lifelong learning is the new normal. It is the recognition that learning never stops as we mature and age. </a:t>
            </a:r>
          </a:p>
        </p:txBody>
      </p:sp>
    </p:spTree>
    <p:extLst>
      <p:ext uri="{BB962C8B-B14F-4D97-AF65-F5344CB8AC3E}">
        <p14:creationId xmlns:p14="http://schemas.microsoft.com/office/powerpoint/2010/main" val="3522040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Select &amp; Describe an Audience</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Select Your Target Audience: Life Stage(s) or Family Life Stage  </a:t>
            </a:r>
          </a:p>
          <a:p>
            <a:pPr marL="0" marR="0" indent="0">
              <a:spcBef>
                <a:spcPts val="0"/>
              </a:spcBef>
              <a:spcAft>
                <a:spcPts val="0"/>
              </a:spcAft>
              <a:buNone/>
            </a:pPr>
            <a:endParaRPr lang="en-US" sz="2400" b="1" dirty="0">
              <a:solidFill>
                <a:schemeClr val="accent2"/>
              </a:solidFill>
              <a:ea typeface="MS Gothic" panose="020B0609070205080204" pitchFamily="49" charset="-128"/>
              <a:cs typeface="Times New Roman" panose="02020603050405020304" pitchFamily="18" charset="0"/>
            </a:endParaRP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Identify the major life tasks and interests, life transitions, and spiritual and religious needs of people you want to address at this stage of life?</a:t>
            </a:r>
          </a:p>
          <a:p>
            <a:pPr marL="0" marR="0" indent="0">
              <a:spcBef>
                <a:spcPts val="0"/>
              </a:spcBef>
              <a:spcAft>
                <a:spcPts val="0"/>
              </a:spcAft>
              <a:buNone/>
            </a:pPr>
            <a:endParaRPr lang="en-US" sz="2400" dirty="0">
              <a:solidFill>
                <a:schemeClr val="bg1"/>
              </a:solidFill>
              <a:effectLst/>
              <a:ea typeface="Times New Roman" panose="02020603050405020304" pitchFamily="18" charset="0"/>
              <a:cs typeface="Times New Roman" panose="02020603050405020304" pitchFamily="18" charset="0"/>
            </a:endParaRPr>
          </a:p>
          <a:p>
            <a:pPr marL="0" indent="0">
              <a:lnSpc>
                <a:spcPct val="100000"/>
              </a:lnSpc>
              <a:spcBef>
                <a:spcPts val="600"/>
              </a:spcBef>
              <a:buClr>
                <a:schemeClr val="accent2"/>
              </a:buClr>
              <a:buNone/>
            </a:pPr>
            <a:endParaRPr lang="en-US" sz="2400" dirty="0">
              <a:solidFill>
                <a:schemeClr val="bg1"/>
              </a:solidFill>
            </a:endParaRPr>
          </a:p>
        </p:txBody>
      </p:sp>
    </p:spTree>
    <p:extLst>
      <p:ext uri="{BB962C8B-B14F-4D97-AF65-F5344CB8AC3E}">
        <p14:creationId xmlns:p14="http://schemas.microsoft.com/office/powerpoint/2010/main" val="2614008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303184" y="368324"/>
            <a:ext cx="8499853" cy="1325563"/>
          </a:xfrm>
        </p:spPr>
        <p:txBody>
          <a:bodyPr>
            <a:normAutofit/>
          </a:bodyPr>
          <a:lstStyle/>
          <a:p>
            <a:pPr algn="ctr"/>
            <a:r>
              <a:rPr lang="en-US" sz="4400" dirty="0">
                <a:solidFill>
                  <a:schemeClr val="bg1"/>
                </a:solidFill>
              </a:rPr>
              <a:t>Focus on One Season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DECE8FD6-D785-21EA-EC2E-F056E78C073A}"/>
              </a:ext>
            </a:extLst>
          </p:cNvPr>
          <p:cNvSpPr>
            <a:spLocks noGrp="1"/>
          </p:cNvSpPr>
          <p:nvPr>
            <p:ph idx="1"/>
          </p:nvPr>
        </p:nvSpPr>
        <p:spPr>
          <a:xfrm>
            <a:off x="563993" y="4654295"/>
            <a:ext cx="8140446" cy="2070017"/>
          </a:xfrm>
        </p:spPr>
        <p:txBody>
          <a:bodyPr>
            <a:normAutofit/>
          </a:bodyPr>
          <a:lstStyle/>
          <a:p>
            <a:pPr marL="514350" lvl="0" indent="-514350">
              <a:buFont typeface="+mj-lt"/>
              <a:buAutoNum type="arabicPeriod"/>
            </a:pPr>
            <a:r>
              <a:rPr lang="en-US" sz="2800" dirty="0">
                <a:solidFill>
                  <a:schemeClr val="bg1"/>
                </a:solidFill>
              </a:rPr>
              <a:t>What does faith formation look like right now? </a:t>
            </a:r>
            <a:endParaRPr lang="en-US" dirty="0">
              <a:solidFill>
                <a:schemeClr val="bg1"/>
              </a:solidFill>
            </a:endParaRPr>
          </a:p>
          <a:p>
            <a:pPr marL="514350" lvl="0" indent="-514350">
              <a:buFont typeface="+mj-lt"/>
              <a:buAutoNum type="arabicPeriod"/>
            </a:pPr>
            <a:r>
              <a:rPr lang="en-US" sz="2800" dirty="0">
                <a:solidFill>
                  <a:schemeClr val="bg1"/>
                </a:solidFill>
              </a:rPr>
              <a:t>What does faith formation look like in the Earlier Stage and in the Next Stage of life? </a:t>
            </a:r>
          </a:p>
        </p:txBody>
      </p:sp>
      <p:graphicFrame>
        <p:nvGraphicFramePr>
          <p:cNvPr id="3" name="Content Placeholder 4">
            <a:extLst>
              <a:ext uri="{FF2B5EF4-FFF2-40B4-BE49-F238E27FC236}">
                <a16:creationId xmlns:a16="http://schemas.microsoft.com/office/drawing/2014/main" id="{DA65E0AC-427E-F470-CDE4-0AEBD106A689}"/>
              </a:ext>
            </a:extLst>
          </p:cNvPr>
          <p:cNvGraphicFramePr>
            <a:graphicFrameLocks/>
          </p:cNvGraphicFramePr>
          <p:nvPr>
            <p:extLst>
              <p:ext uri="{D42A27DB-BD31-4B8C-83A1-F6EECF244321}">
                <p14:modId xmlns:p14="http://schemas.microsoft.com/office/powerpoint/2010/main" val="235453425"/>
              </p:ext>
            </p:extLst>
          </p:nvPr>
        </p:nvGraphicFramePr>
        <p:xfrm>
          <a:off x="100584" y="2038505"/>
          <a:ext cx="9041130" cy="200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04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255640"/>
            <a:ext cx="7886700" cy="924232"/>
          </a:xfrm>
        </p:spPr>
        <p:txBody>
          <a:bodyPr>
            <a:normAutofit/>
          </a:bodyPr>
          <a:lstStyle/>
          <a:p>
            <a:pPr algn="ctr"/>
            <a:r>
              <a:rPr lang="en-US" sz="4000" dirty="0">
                <a:solidFill>
                  <a:schemeClr val="bg1"/>
                </a:solidFill>
              </a:rPr>
              <a:t>Develop a Plan for Your Audience </a:t>
            </a: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sz="half" idx="1"/>
          </p:nvPr>
        </p:nvSpPr>
        <p:spPr>
          <a:xfrm>
            <a:off x="628650" y="1179872"/>
            <a:ext cx="7886700" cy="1183044"/>
          </a:xfrm>
        </p:spPr>
        <p:txBody>
          <a:bodyPr>
            <a:normAutofit fontScale="92500" lnSpcReduction="10000"/>
          </a:bodyPr>
          <a:lstStyle/>
          <a:p>
            <a:pPr marL="0" marR="0" indent="0">
              <a:spcBef>
                <a:spcPts val="0"/>
              </a:spcBef>
              <a:spcAft>
                <a:spcPts val="0"/>
              </a:spcAft>
              <a:buNone/>
            </a:pPr>
            <a:r>
              <a:rPr lang="en-US" sz="2400" b="1" dirty="0">
                <a:solidFill>
                  <a:schemeClr val="accent2"/>
                </a:solidFill>
                <a:effectLst/>
                <a:ea typeface="Times New Roman" panose="02020603050405020304" pitchFamily="18" charset="0"/>
                <a:cs typeface="Times New Roman" panose="02020603050405020304" pitchFamily="18" charset="0"/>
              </a:rPr>
              <a:t>Develop your faith formation plan around the shared goals for faith maturing that is responsive to each stage of life.</a:t>
            </a:r>
          </a:p>
          <a:p>
            <a:pPr marL="0" marR="0" indent="0">
              <a:spcBef>
                <a:spcPts val="0"/>
              </a:spcBef>
              <a:spcAft>
                <a:spcPts val="0"/>
              </a:spcAft>
              <a:buNone/>
            </a:pPr>
            <a:endParaRPr lang="en-US" sz="2400" b="1"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b="1" dirty="0">
                <a:solidFill>
                  <a:schemeClr val="accent2"/>
                </a:solidFill>
                <a:effectLst/>
                <a:ea typeface="Times New Roman" panose="02020603050405020304" pitchFamily="18" charset="0"/>
                <a:cs typeface="Times New Roman" panose="02020603050405020304" pitchFamily="18" charset="0"/>
              </a:rPr>
              <a:t>Generate Ideas. </a:t>
            </a:r>
          </a:p>
        </p:txBody>
      </p:sp>
      <p:graphicFrame>
        <p:nvGraphicFramePr>
          <p:cNvPr id="5" name="Table 5">
            <a:extLst>
              <a:ext uri="{FF2B5EF4-FFF2-40B4-BE49-F238E27FC236}">
                <a16:creationId xmlns:a16="http://schemas.microsoft.com/office/drawing/2014/main" id="{0A796052-7922-F0EE-991B-957A4BDA3651}"/>
              </a:ext>
            </a:extLst>
          </p:cNvPr>
          <p:cNvGraphicFramePr>
            <a:graphicFrameLocks noGrp="1"/>
          </p:cNvGraphicFramePr>
          <p:nvPr>
            <p:ph sz="half" idx="2"/>
            <p:extLst>
              <p:ext uri="{D42A27DB-BD31-4B8C-83A1-F6EECF244321}">
                <p14:modId xmlns:p14="http://schemas.microsoft.com/office/powerpoint/2010/main" val="3759305640"/>
              </p:ext>
            </p:extLst>
          </p:nvPr>
        </p:nvGraphicFramePr>
        <p:xfrm>
          <a:off x="698704" y="2448092"/>
          <a:ext cx="7816646" cy="1285240"/>
        </p:xfrm>
        <a:graphic>
          <a:graphicData uri="http://schemas.openxmlformats.org/drawingml/2006/table">
            <a:tbl>
              <a:tblPr firstRow="1" bandRow="1">
                <a:tableStyleId>{8A107856-5554-42FB-B03E-39F5DBC370BA}</a:tableStyleId>
              </a:tblPr>
              <a:tblGrid>
                <a:gridCol w="884904">
                  <a:extLst>
                    <a:ext uri="{9D8B030D-6E8A-4147-A177-3AD203B41FA5}">
                      <a16:colId xmlns:a16="http://schemas.microsoft.com/office/drawing/2014/main" val="1202344562"/>
                    </a:ext>
                  </a:extLst>
                </a:gridCol>
                <a:gridCol w="6931742">
                  <a:extLst>
                    <a:ext uri="{9D8B030D-6E8A-4147-A177-3AD203B41FA5}">
                      <a16:colId xmlns:a16="http://schemas.microsoft.com/office/drawing/2014/main" val="754697266"/>
                    </a:ext>
                  </a:extLst>
                </a:gridCol>
              </a:tblGrid>
              <a:tr h="370840">
                <a:tc>
                  <a:txBody>
                    <a:bodyPr/>
                    <a:lstStyle/>
                    <a:p>
                      <a:r>
                        <a:rPr lang="en-US" b="0" i="0" dirty="0">
                          <a:solidFill>
                            <a:schemeClr val="tx1"/>
                          </a:solidFill>
                          <a:latin typeface="Aptos" panose="020B0004020202020204" pitchFamily="34" charset="0"/>
                        </a:rPr>
                        <a:t>Goals</a:t>
                      </a:r>
                    </a:p>
                  </a:txBody>
                  <a:tcPr/>
                </a:tc>
                <a:tc>
                  <a:txBody>
                    <a:bodyPr/>
                    <a:lstStyle/>
                    <a:p>
                      <a:r>
                        <a:rPr lang="en-US" sz="1800" b="0" i="0" kern="1200" dirty="0">
                          <a:solidFill>
                            <a:schemeClr val="tx1"/>
                          </a:solidFill>
                          <a:effectLst/>
                          <a:latin typeface="Aptos" panose="020B0004020202020204" pitchFamily="34" charset="0"/>
                        </a:rPr>
                        <a:t>How should we address the lives of our target audience through this goal? Generate programming ideas : intergenerational, family, and age group</a:t>
                      </a:r>
                      <a:r>
                        <a:rPr lang="en-US" b="0" dirty="0">
                          <a:solidFill>
                            <a:schemeClr val="tx1"/>
                          </a:solidFill>
                          <a:effectLst/>
                        </a:rPr>
                        <a:t> </a:t>
                      </a:r>
                      <a:endParaRPr lang="en-US" b="0" dirty="0">
                        <a:solidFill>
                          <a:schemeClr val="tx1"/>
                        </a:solidFill>
                      </a:endParaRPr>
                    </a:p>
                  </a:txBody>
                  <a:tcPr/>
                </a:tc>
                <a:extLst>
                  <a:ext uri="{0D108BD9-81ED-4DB2-BD59-A6C34878D82A}">
                    <a16:rowId xmlns:a16="http://schemas.microsoft.com/office/drawing/2014/main" val="2835774429"/>
                  </a:ext>
                </a:extLst>
              </a:tr>
              <a:tr h="370840">
                <a:tc>
                  <a:txBody>
                    <a:bodyPr/>
                    <a:lstStyle/>
                    <a:p>
                      <a:endParaRPr lang="en-US" b="0" i="0" dirty="0">
                        <a:solidFill>
                          <a:schemeClr val="tx1"/>
                        </a:solidFill>
                        <a:latin typeface="Aptos" panose="020B0004020202020204" pitchFamily="34" charset="0"/>
                      </a:endParaRPr>
                    </a:p>
                  </a:txBody>
                  <a:tcPr/>
                </a:tc>
                <a:tc>
                  <a:txBody>
                    <a:bodyPr/>
                    <a:lstStyle/>
                    <a:p>
                      <a:endParaRPr lang="en-US" b="0" i="0" dirty="0">
                        <a:solidFill>
                          <a:schemeClr val="tx1"/>
                        </a:solidFill>
                        <a:latin typeface="Aptos" panose="020B0004020202020204" pitchFamily="34" charset="0"/>
                      </a:endParaRPr>
                    </a:p>
                  </a:txBody>
                  <a:tcPr/>
                </a:tc>
                <a:extLst>
                  <a:ext uri="{0D108BD9-81ED-4DB2-BD59-A6C34878D82A}">
                    <a16:rowId xmlns:a16="http://schemas.microsoft.com/office/drawing/2014/main" val="1430473429"/>
                  </a:ext>
                </a:extLst>
              </a:tr>
            </a:tbl>
          </a:graphicData>
        </a:graphic>
      </p:graphicFrame>
      <p:sp>
        <p:nvSpPr>
          <p:cNvPr id="6" name="Content Placeholder 3">
            <a:extLst>
              <a:ext uri="{FF2B5EF4-FFF2-40B4-BE49-F238E27FC236}">
                <a16:creationId xmlns:a16="http://schemas.microsoft.com/office/drawing/2014/main" id="{C44A7355-8FBE-FD32-C56A-3B537CC14DB5}"/>
              </a:ext>
            </a:extLst>
          </p:cNvPr>
          <p:cNvSpPr txBox="1">
            <a:spLocks/>
          </p:cNvSpPr>
          <p:nvPr/>
        </p:nvSpPr>
        <p:spPr>
          <a:xfrm>
            <a:off x="628650" y="4495084"/>
            <a:ext cx="7886700" cy="720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0945F84A-D828-5FAB-6260-6E4F55ECD455}"/>
              </a:ext>
            </a:extLst>
          </p:cNvPr>
          <p:cNvGraphicFramePr>
            <a:graphicFrameLocks noGrp="1"/>
          </p:cNvGraphicFramePr>
          <p:nvPr>
            <p:extLst>
              <p:ext uri="{D42A27DB-BD31-4B8C-83A1-F6EECF244321}">
                <p14:modId xmlns:p14="http://schemas.microsoft.com/office/powerpoint/2010/main" val="4204484152"/>
              </p:ext>
            </p:extLst>
          </p:nvPr>
        </p:nvGraphicFramePr>
        <p:xfrm>
          <a:off x="698704" y="3953142"/>
          <a:ext cx="7816646" cy="2743896"/>
        </p:xfrm>
        <a:graphic>
          <a:graphicData uri="http://schemas.openxmlformats.org/drawingml/2006/table">
            <a:tbl>
              <a:tblPr firstRow="1" bandRow="1">
                <a:tableStyleId>{8A107856-5554-42FB-B03E-39F5DBC370BA}</a:tableStyleId>
              </a:tblPr>
              <a:tblGrid>
                <a:gridCol w="3908323">
                  <a:extLst>
                    <a:ext uri="{9D8B030D-6E8A-4147-A177-3AD203B41FA5}">
                      <a16:colId xmlns:a16="http://schemas.microsoft.com/office/drawing/2014/main" val="839334041"/>
                    </a:ext>
                  </a:extLst>
                </a:gridCol>
                <a:gridCol w="3908323">
                  <a:extLst>
                    <a:ext uri="{9D8B030D-6E8A-4147-A177-3AD203B41FA5}">
                      <a16:colId xmlns:a16="http://schemas.microsoft.com/office/drawing/2014/main" val="3992020985"/>
                    </a:ext>
                  </a:extLst>
                </a:gridCol>
              </a:tblGrid>
              <a:tr h="732216">
                <a:tc>
                  <a:txBody>
                    <a:bodyPr/>
                    <a:lstStyle/>
                    <a:p>
                      <a:r>
                        <a:rPr lang="en-US" sz="1800" b="0" i="0" kern="1200" dirty="0">
                          <a:solidFill>
                            <a:schemeClr val="tx1"/>
                          </a:solidFill>
                          <a:effectLst/>
                          <a:latin typeface="Aptos" panose="020B0004020202020204" pitchFamily="34" charset="0"/>
                        </a:rPr>
                        <a:t>Continue</a:t>
                      </a:r>
                    </a:p>
                    <a:p>
                      <a:r>
                        <a:rPr lang="en-US" sz="1800" b="0" kern="1200" dirty="0">
                          <a:solidFill>
                            <a:schemeClr val="tx1"/>
                          </a:solidFill>
                          <a:effectLst/>
                        </a:rPr>
                        <a:t>What do you need to continue doing?</a:t>
                      </a:r>
                      <a:r>
                        <a:rPr lang="en-US" b="0" dirty="0">
                          <a:solidFill>
                            <a:schemeClr val="tx1"/>
                          </a:solidFill>
                          <a:effectLst/>
                        </a:rPr>
                        <a:t> </a:t>
                      </a:r>
                      <a:endParaRPr lang="en-US" b="0" dirty="0">
                        <a:solidFill>
                          <a:schemeClr val="tx1"/>
                        </a:solidFill>
                      </a:endParaRPr>
                    </a:p>
                  </a:txBody>
                  <a:tcPr/>
                </a:tc>
                <a:tc>
                  <a:txBody>
                    <a:bodyPr/>
                    <a:lstStyle/>
                    <a:p>
                      <a:r>
                        <a:rPr lang="en-US" sz="1800" b="0" i="0" kern="1200" dirty="0">
                          <a:solidFill>
                            <a:schemeClr val="tx1"/>
                          </a:solidFill>
                          <a:effectLst/>
                          <a:latin typeface="Aptos" panose="020B0004020202020204" pitchFamily="34" charset="0"/>
                        </a:rPr>
                        <a:t>Stop</a:t>
                      </a:r>
                    </a:p>
                    <a:p>
                      <a:r>
                        <a:rPr lang="en-US" sz="1800" b="0" kern="1200" dirty="0">
                          <a:solidFill>
                            <a:schemeClr val="tx1"/>
                          </a:solidFill>
                          <a:effectLst/>
                        </a:rPr>
                        <a:t>What do you need to stop doing?</a:t>
                      </a:r>
                      <a:r>
                        <a:rPr lang="en-US" b="0" dirty="0">
                          <a:solidFill>
                            <a:schemeClr val="tx1"/>
                          </a:solidFill>
                          <a:effectLst/>
                        </a:rPr>
                        <a:t> </a:t>
                      </a:r>
                      <a:endParaRPr lang="en-US" b="0" dirty="0">
                        <a:solidFill>
                          <a:schemeClr val="tx1"/>
                        </a:solidFill>
                      </a:endParaRPr>
                    </a:p>
                  </a:txBody>
                  <a:tcPr/>
                </a:tc>
                <a:extLst>
                  <a:ext uri="{0D108BD9-81ED-4DB2-BD59-A6C34878D82A}">
                    <a16:rowId xmlns:a16="http://schemas.microsoft.com/office/drawing/2014/main" val="182785144"/>
                  </a:ext>
                </a:extLst>
              </a:tr>
              <a:tr h="732216">
                <a:tc>
                  <a:txBody>
                    <a:bodyPr/>
                    <a:lstStyle/>
                    <a:p>
                      <a:r>
                        <a:rPr lang="en-US" sz="1800" b="0" i="0" kern="1200" dirty="0">
                          <a:solidFill>
                            <a:schemeClr val="tx1"/>
                          </a:solidFill>
                          <a:effectLst/>
                          <a:latin typeface="Aptos" panose="020B0004020202020204" pitchFamily="34" charset="0"/>
                        </a:rPr>
                        <a:t>Improve / Expand</a:t>
                      </a:r>
                      <a:endParaRPr lang="en-US" sz="1800" kern="1200" dirty="0">
                        <a:solidFill>
                          <a:schemeClr val="tx1"/>
                        </a:solidFill>
                        <a:effectLst/>
                      </a:endParaRPr>
                    </a:p>
                    <a:p>
                      <a:r>
                        <a:rPr lang="en-US" sz="1800" kern="1200" dirty="0">
                          <a:solidFill>
                            <a:schemeClr val="tx1"/>
                          </a:solidFill>
                          <a:effectLst/>
                        </a:rPr>
                        <a:t>What do you need to be improved or expanded to reach and engage more people?</a:t>
                      </a:r>
                      <a:endParaRPr lang="en-US" sz="1800" b="0" i="0" kern="1200" dirty="0">
                        <a:solidFill>
                          <a:schemeClr val="tx1"/>
                        </a:solidFill>
                        <a:effectLst/>
                        <a:latin typeface="Aptos" panose="020B0004020202020204" pitchFamily="34" charset="0"/>
                        <a:ea typeface="+mn-ea"/>
                        <a:cs typeface="+mn-cs"/>
                      </a:endParaRPr>
                    </a:p>
                  </a:txBody>
                  <a:tcPr/>
                </a:tc>
                <a:tc>
                  <a:txBody>
                    <a:bodyPr/>
                    <a:lstStyle/>
                    <a:p>
                      <a:r>
                        <a:rPr lang="en-US" sz="1800" b="0" i="0" kern="1200" dirty="0">
                          <a:solidFill>
                            <a:schemeClr val="tx1"/>
                          </a:solidFill>
                          <a:effectLst/>
                          <a:latin typeface="Aptos" panose="020B0004020202020204" pitchFamily="34" charset="0"/>
                        </a:rPr>
                        <a:t>Create</a:t>
                      </a:r>
                      <a:endParaRPr lang="en-US" sz="1800" kern="1200" dirty="0">
                        <a:solidFill>
                          <a:schemeClr val="tx1"/>
                        </a:solidFill>
                        <a:effectLst/>
                      </a:endParaRPr>
                    </a:p>
                    <a:p>
                      <a:r>
                        <a:rPr lang="en-US" sz="1800" kern="1200" dirty="0">
                          <a:solidFill>
                            <a:schemeClr val="tx1"/>
                          </a:solidFill>
                          <a:effectLst/>
                        </a:rPr>
                        <a:t>What do you need to start doing? What new initiatives need to be created to address gaps in lifelong faith formation, to respond to new needs and challenges, or to engage new audiences?</a:t>
                      </a:r>
                      <a:r>
                        <a:rPr lang="en-US" dirty="0">
                          <a:solidFill>
                            <a:schemeClr val="tx1"/>
                          </a:solidFill>
                          <a:effectLst/>
                        </a:rPr>
                        <a:t> </a:t>
                      </a:r>
                      <a:endParaRPr lang="en-US" dirty="0">
                        <a:solidFill>
                          <a:schemeClr val="tx1"/>
                        </a:solidFill>
                      </a:endParaRPr>
                    </a:p>
                  </a:txBody>
                  <a:tcPr/>
                </a:tc>
                <a:extLst>
                  <a:ext uri="{0D108BD9-81ED-4DB2-BD59-A6C34878D82A}">
                    <a16:rowId xmlns:a16="http://schemas.microsoft.com/office/drawing/2014/main" val="1489002157"/>
                  </a:ext>
                </a:extLst>
              </a:tr>
            </a:tbl>
          </a:graphicData>
        </a:graphic>
      </p:graphicFrame>
    </p:spTree>
    <p:extLst>
      <p:ext uri="{BB962C8B-B14F-4D97-AF65-F5344CB8AC3E}">
        <p14:creationId xmlns:p14="http://schemas.microsoft.com/office/powerpoint/2010/main" val="4093078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641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Programming</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CCD8018C-E64A-3EA1-DA5D-1C86B26AC79B}"/>
              </a:ext>
            </a:extLst>
          </p:cNvPr>
          <p:cNvSpPr>
            <a:spLocks noGrp="1"/>
          </p:cNvSpPr>
          <p:nvPr>
            <p:ph idx="1"/>
          </p:nvPr>
        </p:nvSpPr>
        <p:spPr>
          <a:xfrm>
            <a:off x="627507" y="2055813"/>
            <a:ext cx="7886700" cy="4667249"/>
          </a:xfrm>
        </p:spPr>
        <p:txBody>
          <a:bodyPr>
            <a:normAutofit fontScale="92500"/>
          </a:bodyPr>
          <a:lstStyle/>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menu of faith-forming experiences for families and </a:t>
            </a:r>
            <a:r>
              <a:rPr lang="en-US" dirty="0">
                <a:solidFill>
                  <a:schemeClr val="bg1"/>
                </a:solidFill>
              </a:rPr>
              <a:t>individuals </a:t>
            </a:r>
            <a:r>
              <a:rPr lang="en-US" sz="2800" dirty="0">
                <a:solidFill>
                  <a:schemeClr val="bg1"/>
                </a:solidFill>
              </a:rPr>
              <a:t>in intergenerational, family, and life stage settings</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content, programs, activities, and resources to address a diversity of needs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a:t>
            </a:r>
            <a:r>
              <a:rPr lang="en-US" sz="2800" dirty="0">
                <a:solidFill>
                  <a:schemeClr val="bg1"/>
                </a:solidFill>
              </a:rPr>
              <a:t>variety of formats: on your own, mentored, at home, in small groups, and in large groups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variety of </a:t>
            </a:r>
            <a:r>
              <a:rPr lang="en-US" sz="2800" dirty="0">
                <a:solidFill>
                  <a:schemeClr val="bg1"/>
                </a:solidFill>
              </a:rPr>
              <a:t>settings: in-person, online, and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schedules: in-person, online,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Available anytime &amp; anywhere </a:t>
            </a:r>
          </a:p>
        </p:txBody>
      </p:sp>
    </p:spTree>
    <p:extLst>
      <p:ext uri="{BB962C8B-B14F-4D97-AF65-F5344CB8AC3E}">
        <p14:creationId xmlns:p14="http://schemas.microsoft.com/office/powerpoint/2010/main" val="3609908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501777" y="365125"/>
            <a:ext cx="8140445" cy="1325563"/>
          </a:xfrm>
        </p:spPr>
        <p:txBody>
          <a:bodyPr>
            <a:normAutofit/>
          </a:bodyPr>
          <a:lstStyle/>
          <a:p>
            <a:pPr algn="ctr"/>
            <a:r>
              <a:rPr lang="en-US" dirty="0">
                <a:solidFill>
                  <a:schemeClr val="bg1"/>
                </a:solidFill>
              </a:rPr>
              <a:t>Incorporating Three Environments</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Content Placeholder 8">
            <a:extLst>
              <a:ext uri="{FF2B5EF4-FFF2-40B4-BE49-F238E27FC236}">
                <a16:creationId xmlns:a16="http://schemas.microsoft.com/office/drawing/2014/main" id="{A271F196-0B97-0346-B9CF-B5BF83549FA6}"/>
              </a:ext>
            </a:extLst>
          </p:cNvPr>
          <p:cNvSpPr txBox="1">
            <a:spLocks/>
          </p:cNvSpPr>
          <p:nvPr/>
        </p:nvSpPr>
        <p:spPr>
          <a:xfrm>
            <a:off x="501778" y="2055813"/>
            <a:ext cx="3680755" cy="44875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Intergenerational Experiences</a:t>
            </a:r>
          </a:p>
          <a:p>
            <a:pPr marL="457200" indent="-457200">
              <a:lnSpc>
                <a:spcPct val="100000"/>
              </a:lnSpc>
              <a:spcBef>
                <a:spcPts val="0"/>
              </a:spcBef>
              <a:buClr>
                <a:schemeClr val="accent2"/>
              </a:buClr>
              <a:buFont typeface="+mj-lt"/>
              <a:buAutoNum type="arabicPeriod"/>
            </a:pPr>
            <a:endParaRPr lang="en-US"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Family Experiences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 Home and @ Church</a:t>
            </a:r>
          </a:p>
          <a:p>
            <a:pPr marL="457200" indent="-457200">
              <a:lnSpc>
                <a:spcPct val="100000"/>
              </a:lnSpc>
              <a:spcBef>
                <a:spcPts val="0"/>
              </a:spcBef>
              <a:buClr>
                <a:schemeClr val="accent2"/>
              </a:buClr>
              <a:buFont typeface="+mj-lt"/>
              <a:buAutoNum type="arabicPeriod"/>
            </a:pPr>
            <a:endParaRPr lang="en-US"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dirty="0">
                <a:solidFill>
                  <a:schemeClr val="bg1"/>
                </a:solidFill>
                <a:latin typeface="Aptos" panose="020B0004020202020204" pitchFamily="34" charset="0"/>
              </a:rPr>
              <a:t>Age-Group Experiences</a:t>
            </a:r>
          </a:p>
        </p:txBody>
      </p:sp>
      <p:graphicFrame>
        <p:nvGraphicFramePr>
          <p:cNvPr id="13" name="Diagram 12">
            <a:extLst>
              <a:ext uri="{FF2B5EF4-FFF2-40B4-BE49-F238E27FC236}">
                <a16:creationId xmlns:a16="http://schemas.microsoft.com/office/drawing/2014/main" id="{4E1382FB-6056-DC4F-91E8-1BD67803A96D}"/>
              </a:ext>
            </a:extLst>
          </p:cNvPr>
          <p:cNvGraphicFramePr/>
          <p:nvPr/>
        </p:nvGraphicFramePr>
        <p:xfrm>
          <a:off x="4404852" y="2143433"/>
          <a:ext cx="4591663" cy="3631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822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Personalized</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pPr marL="0" indent="0">
              <a:buNone/>
            </a:pPr>
            <a:r>
              <a:rPr lang="en-US" dirty="0">
                <a:solidFill>
                  <a:schemeClr val="bg1"/>
                </a:solidFill>
              </a:rPr>
              <a:t>Offer content, experiences, and activities to address different spiritual-religious identities:</a:t>
            </a:r>
          </a:p>
          <a:p>
            <a:pPr marL="0" indent="0">
              <a:buNone/>
            </a:pPr>
            <a:r>
              <a:rPr lang="en-US" dirty="0">
                <a:solidFill>
                  <a:schemeClr val="bg1"/>
                </a:solidFill>
              </a:rPr>
              <a:t> </a:t>
            </a:r>
          </a:p>
          <a:p>
            <a:pPr lvl="1"/>
            <a:r>
              <a:rPr lang="en-US" b="1" dirty="0">
                <a:solidFill>
                  <a:schemeClr val="accent2"/>
                </a:solidFill>
              </a:rPr>
              <a:t>Actives</a:t>
            </a:r>
            <a:r>
              <a:rPr lang="en-US" dirty="0">
                <a:solidFill>
                  <a:schemeClr val="bg1"/>
                </a:solidFill>
              </a:rPr>
              <a:t>: people of vibrant faith and engagement </a:t>
            </a:r>
          </a:p>
          <a:p>
            <a:pPr lvl="1"/>
            <a:r>
              <a:rPr lang="en-US" b="1" dirty="0">
                <a:solidFill>
                  <a:schemeClr val="accent2"/>
                </a:solidFill>
              </a:rPr>
              <a:t>Occasionals</a:t>
            </a:r>
            <a:r>
              <a:rPr lang="en-US" dirty="0">
                <a:solidFill>
                  <a:schemeClr val="bg1"/>
                </a:solidFill>
              </a:rPr>
              <a:t>: people of moderate faith and occasional engagement</a:t>
            </a:r>
          </a:p>
          <a:p>
            <a:pPr lvl="1"/>
            <a:r>
              <a:rPr lang="en-US" b="1" dirty="0">
                <a:solidFill>
                  <a:schemeClr val="accent2"/>
                </a:solidFill>
              </a:rPr>
              <a:t>Spirituals</a:t>
            </a:r>
            <a:r>
              <a:rPr lang="en-US" dirty="0">
                <a:solidFill>
                  <a:schemeClr val="bg1"/>
                </a:solidFill>
              </a:rPr>
              <a:t>: people who are spiritual but not religious</a:t>
            </a:r>
          </a:p>
          <a:p>
            <a:pPr lvl="1"/>
            <a:r>
              <a:rPr lang="en-US" b="1" dirty="0">
                <a:solidFill>
                  <a:schemeClr val="accent2"/>
                </a:solidFill>
              </a:rPr>
              <a:t>Unaffiliated</a:t>
            </a:r>
            <a:r>
              <a:rPr lang="en-US" dirty="0">
                <a:solidFill>
                  <a:schemeClr val="bg1"/>
                </a:solidFill>
              </a:rPr>
              <a:t>: people who are not spiritual and not religious</a:t>
            </a:r>
          </a:p>
        </p:txBody>
      </p:sp>
    </p:spTree>
    <p:extLst>
      <p:ext uri="{BB962C8B-B14F-4D97-AF65-F5344CB8AC3E}">
        <p14:creationId xmlns:p14="http://schemas.microsoft.com/office/powerpoint/2010/main" val="1830100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First Two Decades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E6EB4C88-EF61-7F45-A1F1-162BC23E4C7B}"/>
              </a:ext>
            </a:extLst>
          </p:cNvPr>
          <p:cNvGraphicFramePr/>
          <p:nvPr/>
        </p:nvGraphicFramePr>
        <p:xfrm>
          <a:off x="256032" y="2002435"/>
          <a:ext cx="8622792" cy="2548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76103EF-6613-4C19-6387-84F167D64E88}"/>
              </a:ext>
            </a:extLst>
          </p:cNvPr>
          <p:cNvSpPr>
            <a:spLocks noGrp="1"/>
          </p:cNvSpPr>
          <p:nvPr>
            <p:ph idx="1"/>
          </p:nvPr>
        </p:nvSpPr>
        <p:spPr>
          <a:xfrm>
            <a:off x="5629243" y="4973270"/>
            <a:ext cx="3249581" cy="1682053"/>
          </a:xfrm>
        </p:spPr>
        <p:txBody>
          <a:bodyPr>
            <a:normAutofit fontScale="85000" lnSpcReduction="20000"/>
          </a:bodyPr>
          <a:lstStyle/>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 faith practices</a:t>
            </a:r>
          </a:p>
          <a:p>
            <a:pPr marR="0" lvl="0">
              <a:lnSpc>
                <a:spcPct val="110000"/>
              </a:lnSpc>
              <a:spcBef>
                <a:spcPts val="0"/>
              </a:spcBef>
              <a:spcAft>
                <a:spcPts val="0"/>
              </a:spcAft>
              <a:buClr>
                <a:schemeClr val="accent2"/>
              </a:buClr>
              <a:tabLst>
                <a:tab pos="914400" algn="l"/>
              </a:tabLst>
            </a:pPr>
            <a:r>
              <a:rPr lang="en-US" sz="1800" dirty="0">
                <a:solidFill>
                  <a:schemeClr val="bg1"/>
                </a:solidFill>
                <a:ea typeface="Calibri" panose="020F0502020204030204" pitchFamily="34" charset="0"/>
                <a:cs typeface="Times New Roman" panose="02020603050405020304" pitchFamily="18" charset="0"/>
              </a:rPr>
              <a:t>M</a:t>
            </a:r>
            <a:r>
              <a:rPr lang="en-US" sz="1800" dirty="0">
                <a:solidFill>
                  <a:schemeClr val="bg1"/>
                </a:solidFill>
                <a:effectLst/>
                <a:ea typeface="Calibri" panose="020F0502020204030204" pitchFamily="34" charset="0"/>
                <a:cs typeface="Times New Roman" panose="02020603050405020304" pitchFamily="18" charset="0"/>
              </a:rPr>
              <a:t>ilestones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Church year seasons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practices and skills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for faith growth</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Family-centered gatherings and programs at church </a:t>
            </a:r>
          </a:p>
          <a:p>
            <a:endParaRPr lang="en-US" dirty="0">
              <a:solidFill>
                <a:schemeClr val="bg1"/>
              </a:solidFill>
            </a:endParaRPr>
          </a:p>
        </p:txBody>
      </p:sp>
      <p:sp>
        <p:nvSpPr>
          <p:cNvPr id="3" name="Content Placeholder 3">
            <a:extLst>
              <a:ext uri="{FF2B5EF4-FFF2-40B4-BE49-F238E27FC236}">
                <a16:creationId xmlns:a16="http://schemas.microsoft.com/office/drawing/2014/main" id="{0445FA64-4856-F681-5FB8-203991C13562}"/>
              </a:ext>
            </a:extLst>
          </p:cNvPr>
          <p:cNvSpPr txBox="1">
            <a:spLocks/>
          </p:cNvSpPr>
          <p:nvPr/>
        </p:nvSpPr>
        <p:spPr>
          <a:xfrm>
            <a:off x="338328" y="4982947"/>
            <a:ext cx="4800600" cy="1570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Family @ home and church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Intergenerational faith forming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Age-specific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Variety of content, experiences, settings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In-person-online-hybrid</a:t>
            </a:r>
          </a:p>
        </p:txBody>
      </p:sp>
    </p:spTree>
    <p:extLst>
      <p:ext uri="{BB962C8B-B14F-4D97-AF65-F5344CB8AC3E}">
        <p14:creationId xmlns:p14="http://schemas.microsoft.com/office/powerpoint/2010/main" val="1684426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Families with Children 0-5</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p:cNvSpPr>
            <a:spLocks noGrp="1"/>
          </p:cNvSpPr>
          <p:nvPr>
            <p:ph idx="1"/>
          </p:nvPr>
        </p:nvSpPr>
        <p:spPr>
          <a:xfrm>
            <a:off x="501779" y="1837096"/>
            <a:ext cx="5999760" cy="4637490"/>
          </a:xfrm>
        </p:spPr>
        <p:txBody>
          <a:bodyPr>
            <a:normAutofit lnSpcReduction="10000"/>
          </a:bodyPr>
          <a:lstStyle/>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Baptism preparation that engages the parents in their own faith growth and prepares them for nurturing faith in young children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Mentors from the church community (e.g., grandparents) to accompany parents on the journey from Baptism to start of school </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Faith practices - Bible stories, prayers, meal rituals, values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Seasons of the year activities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Milestones - birthdays, baptism anniversaries, “first” milestones, entry to preschool and kindergarten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Parenting knowledge - understanding young child development and practices for effective parenting of young children </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Parenting for faith skills - reading a Bible story, praying with a young child, having faith conversations</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Online group for parents of young children</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Gatherings for parents and for families at church</a:t>
            </a:r>
          </a:p>
        </p:txBody>
      </p:sp>
      <p:sp>
        <p:nvSpPr>
          <p:cNvPr id="2" name="TextBox 1">
            <a:extLst>
              <a:ext uri="{FF2B5EF4-FFF2-40B4-BE49-F238E27FC236}">
                <a16:creationId xmlns:a16="http://schemas.microsoft.com/office/drawing/2014/main" id="{5FE824C6-D185-7A9D-088C-42B94183B98A}"/>
              </a:ext>
            </a:extLst>
          </p:cNvPr>
          <p:cNvSpPr txBox="1"/>
          <p:nvPr/>
        </p:nvSpPr>
        <p:spPr>
          <a:xfrm>
            <a:off x="6981986" y="1968285"/>
            <a:ext cx="1813302" cy="2677656"/>
          </a:xfrm>
          <a:prstGeom prst="rect">
            <a:avLst/>
          </a:prstGeom>
          <a:noFill/>
        </p:spPr>
        <p:txBody>
          <a:bodyPr wrap="square" rtlCol="0">
            <a:spAutoFit/>
          </a:bodyPr>
          <a:lstStyle/>
          <a:p>
            <a:r>
              <a:rPr lang="en-US" sz="2400" dirty="0">
                <a:solidFill>
                  <a:schemeClr val="accent2"/>
                </a:solidFill>
                <a:latin typeface="Aptos" panose="020B0004020202020204" pitchFamily="34" charset="0"/>
              </a:rPr>
              <a:t>At Church</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At Home</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Online</a:t>
            </a:r>
          </a:p>
          <a:p>
            <a:endParaRPr lang="en-US" sz="2400" dirty="0">
              <a:solidFill>
                <a:schemeClr val="accent2"/>
              </a:solidFill>
              <a:latin typeface="Aptos" panose="020B0004020202020204" pitchFamily="34" charset="0"/>
            </a:endParaRPr>
          </a:p>
          <a:p>
            <a:r>
              <a:rPr lang="en-US" sz="2400" dirty="0">
                <a:solidFill>
                  <a:schemeClr val="accent2"/>
                </a:solidFill>
                <a:latin typeface="Aptos" panose="020B0004020202020204" pitchFamily="34" charset="0"/>
              </a:rPr>
              <a:t>Hybrid </a:t>
            </a:r>
          </a:p>
        </p:txBody>
      </p:sp>
    </p:spTree>
    <p:extLst>
      <p:ext uri="{BB962C8B-B14F-4D97-AF65-F5344CB8AC3E}">
        <p14:creationId xmlns:p14="http://schemas.microsoft.com/office/powerpoint/2010/main" val="4287857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Hybrid Programming</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6CEDA836-B92F-6E49-9648-6A8DD53165CC}"/>
              </a:ext>
            </a:extLst>
          </p:cNvPr>
          <p:cNvGraphicFramePr/>
          <p:nvPr/>
        </p:nvGraphicFramePr>
        <p:xfrm>
          <a:off x="951081" y="3941070"/>
          <a:ext cx="7514633" cy="2551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close up of a logo&#10;&#10;Description automatically generated">
            <a:extLst>
              <a:ext uri="{FF2B5EF4-FFF2-40B4-BE49-F238E27FC236}">
                <a16:creationId xmlns:a16="http://schemas.microsoft.com/office/drawing/2014/main" id="{A60DF501-0935-184F-8E74-5009D10A8580}"/>
              </a:ext>
            </a:extLst>
          </p:cNvPr>
          <p:cNvPicPr>
            <a:picLocks noChangeAspect="1"/>
          </p:cNvPicPr>
          <p:nvPr/>
        </p:nvPicPr>
        <p:blipFill>
          <a:blip r:embed="rId7"/>
          <a:stretch>
            <a:fillRect/>
          </a:stretch>
        </p:blipFill>
        <p:spPr>
          <a:xfrm>
            <a:off x="1437294" y="2495011"/>
            <a:ext cx="6542205" cy="1015849"/>
          </a:xfrm>
          <a:prstGeom prst="rect">
            <a:avLst/>
          </a:prstGeom>
          <a:solidFill>
            <a:schemeClr val="bg1"/>
          </a:solidFill>
        </p:spPr>
      </p:pic>
      <p:sp>
        <p:nvSpPr>
          <p:cNvPr id="10" name="TextBox 9">
            <a:extLst>
              <a:ext uri="{FF2B5EF4-FFF2-40B4-BE49-F238E27FC236}">
                <a16:creationId xmlns:a16="http://schemas.microsoft.com/office/drawing/2014/main" id="{33FD41CE-5CA4-544E-B832-23380D2BE07E}"/>
              </a:ext>
            </a:extLst>
          </p:cNvPr>
          <p:cNvSpPr txBox="1"/>
          <p:nvPr/>
        </p:nvSpPr>
        <p:spPr>
          <a:xfrm>
            <a:off x="1104644" y="1781254"/>
            <a:ext cx="7361070" cy="523220"/>
          </a:xfrm>
          <a:prstGeom prst="rect">
            <a:avLst/>
          </a:prstGeom>
          <a:noFill/>
        </p:spPr>
        <p:txBody>
          <a:bodyPr wrap="square" rtlCol="0">
            <a:spAutoFit/>
          </a:bodyPr>
          <a:lstStyle/>
          <a:p>
            <a:pPr algn="ctr"/>
            <a:r>
              <a:rPr lang="en-US" sz="2800" b="1" i="1" dirty="0">
                <a:solidFill>
                  <a:schemeClr val="bg1"/>
                </a:solidFill>
                <a:latin typeface="Candara" panose="020E0502030303020204" pitchFamily="34" charset="0"/>
              </a:rPr>
              <a:t>Synchronous and Asynchronous</a:t>
            </a:r>
          </a:p>
        </p:txBody>
      </p:sp>
    </p:spTree>
    <p:extLst>
      <p:ext uri="{BB962C8B-B14F-4D97-AF65-F5344CB8AC3E}">
        <p14:creationId xmlns:p14="http://schemas.microsoft.com/office/powerpoint/2010/main" val="106347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42BCF16-618B-51B1-1694-DDEA068329ED}"/>
              </a:ext>
            </a:extLst>
          </p:cNvPr>
          <p:cNvSpPr txBox="1">
            <a:spLocks/>
          </p:cNvSpPr>
          <p:nvPr/>
        </p:nvSpPr>
        <p:spPr>
          <a:xfrm>
            <a:off x="355399" y="874076"/>
            <a:ext cx="3650914" cy="49266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r>
              <a:rPr lang="en-US" sz="2600" dirty="0">
                <a:solidFill>
                  <a:schemeClr val="bg1"/>
                </a:solidFill>
              </a:rPr>
              <a:t>Lifelong faith formation is accompanying people throughout life as they mature in faith and discipleship, learn more deeply about the Christian faith and how it informs and forms their lives today, and practice their Christian faith in all the arenas of their lives. </a:t>
            </a:r>
          </a:p>
        </p:txBody>
      </p:sp>
      <p:pic>
        <p:nvPicPr>
          <p:cNvPr id="5" name="Picture 4">
            <a:extLst>
              <a:ext uri="{FF2B5EF4-FFF2-40B4-BE49-F238E27FC236}">
                <a16:creationId xmlns:a16="http://schemas.microsoft.com/office/drawing/2014/main" id="{5726A817-D4BA-446C-A908-FC337BFD9811}"/>
              </a:ext>
            </a:extLst>
          </p:cNvPr>
          <p:cNvPicPr>
            <a:picLocks noChangeAspect="1"/>
          </p:cNvPicPr>
          <p:nvPr/>
        </p:nvPicPr>
        <p:blipFill rotWithShape="1">
          <a:blip r:embed="rId2">
            <a:alphaModFix/>
          </a:blip>
          <a:srcRect l="6438" r="3" b="3"/>
          <a:stretch/>
        </p:blipFill>
        <p:spPr>
          <a:xfrm>
            <a:off x="4350550" y="1057275"/>
            <a:ext cx="4438051" cy="4743450"/>
          </a:xfrm>
          <a:prstGeom prst="rect">
            <a:avLst/>
          </a:prstGeom>
        </p:spPr>
      </p:pic>
    </p:spTree>
    <p:extLst>
      <p:ext uri="{BB962C8B-B14F-4D97-AF65-F5344CB8AC3E}">
        <p14:creationId xmlns:p14="http://schemas.microsoft.com/office/powerpoint/2010/main" val="1936027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One Program, Multiple Formats</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Autofit/>
          </a:bodyPr>
          <a:lstStyle/>
          <a:p>
            <a:pPr marL="514350" lvl="0" indent="-514350">
              <a:lnSpc>
                <a:spcPct val="100000"/>
              </a:lnSpc>
              <a:spcBef>
                <a:spcPts val="600"/>
              </a:spcBef>
              <a:buClr>
                <a:schemeClr val="accent2"/>
              </a:buClr>
              <a:buFont typeface="+mj-lt"/>
              <a:buAutoNum type="arabicPeriod"/>
            </a:pPr>
            <a:r>
              <a:rPr lang="en-US" sz="2400" b="1" i="1" dirty="0">
                <a:solidFill>
                  <a:schemeClr val="accent2"/>
                </a:solidFill>
              </a:rPr>
              <a:t>Large group physical gathering</a:t>
            </a:r>
            <a:r>
              <a:rPr lang="en-US" sz="2000" dirty="0">
                <a:solidFill>
                  <a:schemeClr val="bg1"/>
                </a:solidFill>
              </a:rPr>
              <a:t>: People gather at church for a program, presentation, experience + Live Stream + Video Recording</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physical gathering</a:t>
            </a:r>
            <a:r>
              <a:rPr lang="en-US" sz="2000" b="1" dirty="0">
                <a:solidFill>
                  <a:schemeClr val="accent2"/>
                </a:solidFill>
              </a:rPr>
              <a:t>: </a:t>
            </a:r>
            <a:r>
              <a:rPr lang="en-US" sz="2000" dirty="0">
                <a:solidFill>
                  <a:schemeClr val="bg1"/>
                </a:solidFill>
              </a:rPr>
              <a:t>People gather in small groups in homes or coffee shops or other conducive setting, watch the video, read and reflect on the content, and discuss the content.</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online setting</a:t>
            </a:r>
            <a:r>
              <a:rPr lang="en-US" sz="2000" dirty="0">
                <a:solidFill>
                  <a:schemeClr val="bg1"/>
                </a:solidFill>
              </a:rPr>
              <a:t>: People gather online in a small group (Zoom) to watch the video together, read, reflect, and discuss.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Hybrid</a:t>
            </a:r>
            <a:r>
              <a:rPr lang="en-US" sz="2000" dirty="0">
                <a:solidFill>
                  <a:schemeClr val="bg1"/>
                </a:solidFill>
              </a:rPr>
              <a:t>: People watch the video and read an article on their own, share reflections in a Facebook group (asynchronous), meet together to discuss the program (synchronous).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Online independent</a:t>
            </a:r>
            <a:r>
              <a:rPr lang="en-US" sz="2000" dirty="0">
                <a:solidFill>
                  <a:schemeClr val="bg1"/>
                </a:solidFill>
              </a:rPr>
              <a:t>: People complete the learning program on their own.</a:t>
            </a:r>
          </a:p>
        </p:txBody>
      </p:sp>
    </p:spTree>
    <p:extLst>
      <p:ext uri="{BB962C8B-B14F-4D97-AF65-F5344CB8AC3E}">
        <p14:creationId xmlns:p14="http://schemas.microsoft.com/office/powerpoint/2010/main" val="3487064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C117237D-2B0D-8A45-8468-3610DF629E18}"/>
              </a:ext>
            </a:extLst>
          </p:cNvPr>
          <p:cNvSpPr txBox="1">
            <a:spLocks/>
          </p:cNvSpPr>
          <p:nvPr/>
        </p:nvSpPr>
        <p:spPr>
          <a:xfrm>
            <a:off x="414669" y="542260"/>
            <a:ext cx="8293395" cy="712382"/>
          </a:xfrm>
          <a:prstGeom prst="rect">
            <a:avLst/>
          </a:prstGeom>
          <a:solidFill>
            <a:schemeClr val="tx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4000" dirty="0">
                <a:solidFill>
                  <a:schemeClr val="bg1"/>
                </a:solidFill>
              </a:rPr>
              <a:t>Hybrid: Process</a:t>
            </a:r>
          </a:p>
        </p:txBody>
      </p:sp>
      <p:graphicFrame>
        <p:nvGraphicFramePr>
          <p:cNvPr id="14" name="Diagram 13">
            <a:extLst>
              <a:ext uri="{FF2B5EF4-FFF2-40B4-BE49-F238E27FC236}">
                <a16:creationId xmlns:a16="http://schemas.microsoft.com/office/drawing/2014/main" id="{99EE09FE-D711-AF4D-BE28-DB4E36EA1626}"/>
              </a:ext>
            </a:extLst>
          </p:cNvPr>
          <p:cNvGraphicFramePr/>
          <p:nvPr/>
        </p:nvGraphicFramePr>
        <p:xfrm>
          <a:off x="523158" y="1655755"/>
          <a:ext cx="8293395" cy="5078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4000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Hybrid: Multi-Session Programming</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6" name="Diagram 5">
            <a:extLst>
              <a:ext uri="{FF2B5EF4-FFF2-40B4-BE49-F238E27FC236}">
                <a16:creationId xmlns:a16="http://schemas.microsoft.com/office/drawing/2014/main" id="{6319CB13-072D-D287-DB9C-93E47827A77B}"/>
              </a:ext>
            </a:extLst>
          </p:cNvPr>
          <p:cNvGraphicFramePr/>
          <p:nvPr>
            <p:extLst>
              <p:ext uri="{D42A27DB-BD31-4B8C-83A1-F6EECF244321}">
                <p14:modId xmlns:p14="http://schemas.microsoft.com/office/powerpoint/2010/main" val="506255408"/>
              </p:ext>
            </p:extLst>
          </p:nvPr>
        </p:nvGraphicFramePr>
        <p:xfrm>
          <a:off x="122767" y="2018692"/>
          <a:ext cx="6290732" cy="4565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a:extLst>
              <a:ext uri="{FF2B5EF4-FFF2-40B4-BE49-F238E27FC236}">
                <a16:creationId xmlns:a16="http://schemas.microsoft.com/office/drawing/2014/main" id="{98C244DB-CAF8-BDD6-BB3C-A3F5672B0B68}"/>
              </a:ext>
            </a:extLst>
          </p:cNvPr>
          <p:cNvSpPr txBox="1">
            <a:spLocks/>
          </p:cNvSpPr>
          <p:nvPr/>
        </p:nvSpPr>
        <p:spPr>
          <a:xfrm>
            <a:off x="6350000" y="3326211"/>
            <a:ext cx="2446868" cy="1636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solidFill>
                  <a:schemeClr val="bg1"/>
                </a:solidFill>
                <a:latin typeface="Aptos" panose="020B0004020202020204" pitchFamily="34" charset="0"/>
              </a:rPr>
              <a:t>Add a Facebook Group or other online meeting space for sustained interaction and connection</a:t>
            </a:r>
          </a:p>
        </p:txBody>
      </p:sp>
    </p:spTree>
    <p:extLst>
      <p:ext uri="{BB962C8B-B14F-4D97-AF65-F5344CB8AC3E}">
        <p14:creationId xmlns:p14="http://schemas.microsoft.com/office/powerpoint/2010/main" val="876887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Hybrid: Monthly Plan</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4">
            <a:extLst>
              <a:ext uri="{FF2B5EF4-FFF2-40B4-BE49-F238E27FC236}">
                <a16:creationId xmlns:a16="http://schemas.microsoft.com/office/drawing/2014/main" id="{A3E0C4DA-819D-FF0E-DAFE-7B1D6E43A417}"/>
              </a:ext>
            </a:extLst>
          </p:cNvPr>
          <p:cNvGraphicFramePr>
            <a:graphicFrameLocks noGrp="1"/>
          </p:cNvGraphicFramePr>
          <p:nvPr>
            <p:ph idx="1"/>
            <p:extLst>
              <p:ext uri="{D42A27DB-BD31-4B8C-83A1-F6EECF244321}">
                <p14:modId xmlns:p14="http://schemas.microsoft.com/office/powerpoint/2010/main" val="201745285"/>
              </p:ext>
            </p:extLst>
          </p:nvPr>
        </p:nvGraphicFramePr>
        <p:xfrm>
          <a:off x="756514" y="1873513"/>
          <a:ext cx="7580608" cy="4796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682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a:solidFill>
            <a:schemeClr val="tx1"/>
          </a:solidFill>
        </p:spPr>
        <p:txBody>
          <a:bodyPr>
            <a:normAutofit/>
          </a:bodyPr>
          <a:lstStyle/>
          <a:p>
            <a:pPr algn="ctr"/>
            <a:r>
              <a:rPr lang="en-US" dirty="0">
                <a:solidFill>
                  <a:srgbClr val="FFFFFF"/>
                </a:solidFill>
              </a:rPr>
              <a:t>Hybrid: Flipped Approach</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34111BB-D84E-5E99-DDB5-5BD054D3570D}"/>
              </a:ext>
            </a:extLst>
          </p:cNvPr>
          <p:cNvGraphicFramePr/>
          <p:nvPr>
            <p:extLst>
              <p:ext uri="{D42A27DB-BD31-4B8C-83A1-F6EECF244321}">
                <p14:modId xmlns:p14="http://schemas.microsoft.com/office/powerpoint/2010/main" val="3718283446"/>
              </p:ext>
            </p:extLst>
          </p:nvPr>
        </p:nvGraphicFramePr>
        <p:xfrm>
          <a:off x="697573" y="1896985"/>
          <a:ext cx="7817777" cy="3895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E5031822-59BF-1BBE-957A-F81300F41088}"/>
              </a:ext>
            </a:extLst>
          </p:cNvPr>
          <p:cNvSpPr txBox="1">
            <a:spLocks/>
          </p:cNvSpPr>
          <p:nvPr/>
        </p:nvSpPr>
        <p:spPr>
          <a:xfrm>
            <a:off x="1142880" y="5797085"/>
            <a:ext cx="7140964" cy="7743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schemeClr val="bg1"/>
                </a:solidFill>
                <a:latin typeface="Aptos" panose="020B0004020202020204" pitchFamily="34" charset="0"/>
              </a:rPr>
              <a:t>Facebook Group or other online meeting </a:t>
            </a:r>
          </a:p>
          <a:p>
            <a:pPr marL="0" indent="0" algn="ctr">
              <a:lnSpc>
                <a:spcPct val="100000"/>
              </a:lnSpc>
              <a:spcBef>
                <a:spcPts val="0"/>
              </a:spcBef>
              <a:buFont typeface="Arial" panose="020B0604020202020204" pitchFamily="34" charset="0"/>
              <a:buNone/>
            </a:pPr>
            <a:r>
              <a:rPr lang="en-US" sz="2400" dirty="0">
                <a:solidFill>
                  <a:schemeClr val="bg1"/>
                </a:solidFill>
                <a:latin typeface="Aptos" panose="020B0004020202020204" pitchFamily="34" charset="0"/>
              </a:rPr>
              <a:t>space for sustained interaction and connection</a:t>
            </a:r>
          </a:p>
        </p:txBody>
      </p:sp>
    </p:spTree>
    <p:extLst>
      <p:ext uri="{BB962C8B-B14F-4D97-AF65-F5344CB8AC3E}">
        <p14:creationId xmlns:p14="http://schemas.microsoft.com/office/powerpoint/2010/main" val="117818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email">
            <a:extLst>
              <a:ext uri="{28A0092B-C50C-407E-A947-70E740481C1C}">
                <a14:useLocalDpi xmlns:a14="http://schemas.microsoft.com/office/drawing/2010/main"/>
              </a:ext>
            </a:extLst>
          </a:blip>
          <a:srcRect r="1" b="16657"/>
          <a:stretch/>
        </p:blipFill>
        <p:spPr>
          <a:xfrm>
            <a:off x="367539" y="1251575"/>
            <a:ext cx="8408921" cy="5326359"/>
          </a:xfrm>
          <a:prstGeom prst="rect">
            <a:avLst/>
          </a:prstGeom>
        </p:spPr>
      </p:pic>
      <p:sp>
        <p:nvSpPr>
          <p:cNvPr id="3" name="Title 2">
            <a:extLst>
              <a:ext uri="{FF2B5EF4-FFF2-40B4-BE49-F238E27FC236}">
                <a16:creationId xmlns:a16="http://schemas.microsoft.com/office/drawing/2014/main" id="{394CB49D-8522-A140-88AE-573305BCEB6D}"/>
              </a:ext>
            </a:extLst>
          </p:cNvPr>
          <p:cNvSpPr>
            <a:spLocks noGrp="1"/>
          </p:cNvSpPr>
          <p:nvPr>
            <p:ph type="title"/>
          </p:nvPr>
        </p:nvSpPr>
        <p:spPr>
          <a:xfrm>
            <a:off x="628650" y="183983"/>
            <a:ext cx="7886700" cy="1067592"/>
          </a:xfrm>
        </p:spPr>
        <p:txBody>
          <a:bodyPr>
            <a:normAutofit/>
          </a:bodyPr>
          <a:lstStyle/>
          <a:p>
            <a:pPr algn="ctr"/>
            <a:r>
              <a:rPr lang="en-US" sz="4000" dirty="0">
                <a:solidFill>
                  <a:schemeClr val="bg1"/>
                </a:solidFill>
              </a:rPr>
              <a:t>“Flipped” Outreach Initiative</a:t>
            </a:r>
          </a:p>
        </p:txBody>
      </p:sp>
    </p:spTree>
    <p:extLst>
      <p:ext uri="{BB962C8B-B14F-4D97-AF65-F5344CB8AC3E}">
        <p14:creationId xmlns:p14="http://schemas.microsoft.com/office/powerpoint/2010/main" val="3331449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a:extLst>
              <a:ext uri="{FF2B5EF4-FFF2-40B4-BE49-F238E27FC236}">
                <a16:creationId xmlns:a16="http://schemas.microsoft.com/office/drawing/2014/main" id="{9F928D6C-57BA-104A-B531-17E4D28E9BDB}"/>
              </a:ext>
            </a:extLst>
          </p:cNvPr>
          <p:cNvPicPr>
            <a:picLocks noChangeAspect="1"/>
          </p:cNvPicPr>
          <p:nvPr/>
        </p:nvPicPr>
        <p:blipFill rotWithShape="1">
          <a:blip r:embed="rId2">
            <a:extLst>
              <a:ext uri="{28A0092B-C50C-407E-A947-70E740481C1C}">
                <a14:useLocalDpi xmlns:a14="http://schemas.microsoft.com/office/drawing/2010/main" val="0"/>
              </a:ext>
            </a:extLst>
          </a:blip>
          <a:srcRect t="11776" r="3441" b="-976"/>
          <a:stretch/>
        </p:blipFill>
        <p:spPr>
          <a:xfrm>
            <a:off x="438090" y="1592096"/>
            <a:ext cx="8267820" cy="4773576"/>
          </a:xfrm>
          <a:prstGeom prst="rect">
            <a:avLst/>
          </a:prstGeom>
        </p:spPr>
      </p:pic>
      <p:sp>
        <p:nvSpPr>
          <p:cNvPr id="3" name="Title 2">
            <a:extLst>
              <a:ext uri="{FF2B5EF4-FFF2-40B4-BE49-F238E27FC236}">
                <a16:creationId xmlns:a16="http://schemas.microsoft.com/office/drawing/2014/main" id="{1BEB37D8-C121-884D-B275-C6D90D3891CB}"/>
              </a:ext>
            </a:extLst>
          </p:cNvPr>
          <p:cNvSpPr txBox="1">
            <a:spLocks/>
          </p:cNvSpPr>
          <p:nvPr/>
        </p:nvSpPr>
        <p:spPr>
          <a:xfrm>
            <a:off x="628650" y="492328"/>
            <a:ext cx="7886700" cy="1067592"/>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4000" dirty="0">
                <a:solidFill>
                  <a:schemeClr val="bg1"/>
                </a:solidFill>
              </a:rPr>
              <a:t>“Flipped” Outreach Initiative</a:t>
            </a:r>
          </a:p>
        </p:txBody>
      </p:sp>
    </p:spTree>
    <p:extLst>
      <p:ext uri="{BB962C8B-B14F-4D97-AF65-F5344CB8AC3E}">
        <p14:creationId xmlns:p14="http://schemas.microsoft.com/office/powerpoint/2010/main" val="3696273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5C3441-0649-0F4C-89B7-96110F57A134}"/>
              </a:ext>
            </a:extLst>
          </p:cNvPr>
          <p:cNvSpPr>
            <a:spLocks noGrp="1"/>
          </p:cNvSpPr>
          <p:nvPr>
            <p:ph type="title"/>
          </p:nvPr>
        </p:nvSpPr>
        <p:spPr/>
        <p:txBody>
          <a:bodyPr anchor="ctr">
            <a:noAutofit/>
          </a:bodyPr>
          <a:lstStyle/>
          <a:p>
            <a:pPr algn="ctr"/>
            <a:r>
              <a:rPr lang="en-US" sz="4000" dirty="0">
                <a:solidFill>
                  <a:schemeClr val="bg1"/>
                </a:solidFill>
              </a:rPr>
              <a:t>“Flipped” </a:t>
            </a:r>
            <a:br>
              <a:rPr lang="en-US" sz="4000" dirty="0">
                <a:solidFill>
                  <a:schemeClr val="bg1"/>
                </a:solidFill>
              </a:rPr>
            </a:br>
            <a:r>
              <a:rPr lang="en-US" sz="4000" dirty="0">
                <a:solidFill>
                  <a:schemeClr val="bg1"/>
                </a:solidFill>
              </a:rPr>
              <a:t>Confirmation Program</a:t>
            </a:r>
          </a:p>
        </p:txBody>
      </p:sp>
      <p:sp>
        <p:nvSpPr>
          <p:cNvPr id="4" name="Content Placeholder 3">
            <a:extLst>
              <a:ext uri="{FF2B5EF4-FFF2-40B4-BE49-F238E27FC236}">
                <a16:creationId xmlns:a16="http://schemas.microsoft.com/office/drawing/2014/main" id="{A19DF289-D997-DD44-8C3E-DF6C7E837AE6}"/>
              </a:ext>
            </a:extLst>
          </p:cNvPr>
          <p:cNvSpPr txBox="1">
            <a:spLocks/>
          </p:cNvSpPr>
          <p:nvPr/>
        </p:nvSpPr>
        <p:spPr>
          <a:xfrm>
            <a:off x="1244336" y="1808622"/>
            <a:ext cx="6457363" cy="45401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spcBef>
                <a:spcPts val="0"/>
              </a:spcBef>
              <a:buClr>
                <a:srgbClr val="C00000"/>
              </a:buClr>
              <a:buFont typeface="+mj-lt"/>
              <a:buAutoNum type="arabicPeriod"/>
            </a:pP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B4E6566B-FCB2-4943-BBDF-9FD68A333D05}"/>
              </a:ext>
            </a:extLst>
          </p:cNvPr>
          <p:cNvSpPr txBox="1">
            <a:spLocks/>
          </p:cNvSpPr>
          <p:nvPr/>
        </p:nvSpPr>
        <p:spPr>
          <a:xfrm>
            <a:off x="1244335" y="2112282"/>
            <a:ext cx="6655329" cy="45401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dirty="0">
                <a:solidFill>
                  <a:schemeClr val="accent2"/>
                </a:solidFill>
                <a:latin typeface="Aptos" panose="020B0004020202020204" pitchFamily="34" charset="0"/>
              </a:rPr>
              <a:t>On Your Own: </a:t>
            </a:r>
            <a:r>
              <a:rPr lang="en-US" sz="2200" dirty="0">
                <a:solidFill>
                  <a:schemeClr val="bg1"/>
                </a:solidFill>
                <a:latin typeface="Aptos" panose="020B0004020202020204" pitchFamily="34" charset="0"/>
              </a:rPr>
              <a:t>Engage young people with a monthly learning playlist—watching videos, reading short articles, praying, writing reflections in a journal—on the theme. </a:t>
            </a:r>
          </a:p>
          <a:p>
            <a:pPr>
              <a:lnSpc>
                <a:spcPct val="100000"/>
              </a:lnSpc>
              <a:spcBef>
                <a:spcPts val="0"/>
              </a:spcBef>
            </a:pPr>
            <a:r>
              <a:rPr lang="en-US" sz="2200" dirty="0">
                <a:solidFill>
                  <a:schemeClr val="accent2"/>
                </a:solidFill>
                <a:latin typeface="Aptos" panose="020B0004020202020204" pitchFamily="34" charset="0"/>
              </a:rPr>
              <a:t>In a Small Group: </a:t>
            </a:r>
            <a:r>
              <a:rPr lang="en-US" sz="2200" dirty="0">
                <a:solidFill>
                  <a:schemeClr val="bg1"/>
                </a:solidFill>
                <a:latin typeface="Aptos" panose="020B0004020202020204" pitchFamily="34" charset="0"/>
              </a:rPr>
              <a:t>Have young people participate in one online small group experience to discuss the content in the playlist and what they are learning.  </a:t>
            </a:r>
          </a:p>
          <a:p>
            <a:pPr>
              <a:lnSpc>
                <a:spcPct val="100000"/>
              </a:lnSpc>
              <a:spcBef>
                <a:spcPts val="0"/>
              </a:spcBef>
            </a:pPr>
            <a:r>
              <a:rPr lang="en-US" sz="2200" dirty="0">
                <a:solidFill>
                  <a:schemeClr val="accent2"/>
                </a:solidFill>
                <a:latin typeface="Aptos" panose="020B0004020202020204" pitchFamily="34" charset="0"/>
              </a:rPr>
              <a:t>In a Large Group: </a:t>
            </a:r>
            <a:r>
              <a:rPr lang="en-US" sz="2200" dirty="0">
                <a:solidFill>
                  <a:schemeClr val="bg1"/>
                </a:solidFill>
                <a:latin typeface="Aptos" panose="020B0004020202020204" pitchFamily="34" charset="0"/>
              </a:rPr>
              <a:t>Involve young people in a monthly meeting with all groups for community sharing, interactive activities, short presentations, and ideas for living faith. </a:t>
            </a:r>
          </a:p>
        </p:txBody>
      </p:sp>
    </p:spTree>
    <p:extLst>
      <p:ext uri="{BB962C8B-B14F-4D97-AF65-F5344CB8AC3E}">
        <p14:creationId xmlns:p14="http://schemas.microsoft.com/office/powerpoint/2010/main" val="1677826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6-08-22 at 3.32.53 AM.png">
            <a:extLst>
              <a:ext uri="{FF2B5EF4-FFF2-40B4-BE49-F238E27FC236}">
                <a16:creationId xmlns:a16="http://schemas.microsoft.com/office/drawing/2014/main" id="{80EE1907-657B-974C-B95F-9472EE6033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824" r="9417"/>
          <a:stretch/>
        </p:blipFill>
        <p:spPr>
          <a:xfrm>
            <a:off x="1698572" y="416228"/>
            <a:ext cx="5357386" cy="1345989"/>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DB43016C-C8F5-E042-BD77-4A8869568574}"/>
              </a:ext>
            </a:extLst>
          </p:cNvPr>
          <p:cNvSpPr txBox="1">
            <a:spLocks/>
          </p:cNvSpPr>
          <p:nvPr/>
        </p:nvSpPr>
        <p:spPr>
          <a:xfrm>
            <a:off x="1178345" y="1951348"/>
            <a:ext cx="6740166" cy="47134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dirty="0">
                <a:solidFill>
                  <a:schemeClr val="bg1"/>
                </a:solidFill>
                <a:latin typeface="Aptos" panose="020B0004020202020204" pitchFamily="34" charset="0"/>
              </a:rPr>
              <a:t>Our Confirmation preparation program has two components: Once a month in-person classes and an online study. The online study is a place for students to develop their faith weekly by completing multi-media lessons which include videos, reading, Saint reflections, multiple-choice questions and online small group discussions. Each small group has their own online space to discuss faith topics, ask questions, and pray for one another.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Class Sessions - Once a month (7 in total/year)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Online Sessions - 3 per month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“Insight” Youth Group Meetings - Attend 3 per year</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Service Projects - 2 per year</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Retreat - Year 1 and 2 </a:t>
            </a:r>
          </a:p>
        </p:txBody>
      </p:sp>
    </p:spTree>
    <p:extLst>
      <p:ext uri="{BB962C8B-B14F-4D97-AF65-F5344CB8AC3E}">
        <p14:creationId xmlns:p14="http://schemas.microsoft.com/office/powerpoint/2010/main" val="1515674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26FAD75B-1B46-E042-A3C0-4EC95BFDF6DE}"/>
              </a:ext>
            </a:extLst>
          </p:cNvPr>
          <p:cNvSpPr txBox="1"/>
          <p:nvPr/>
        </p:nvSpPr>
        <p:spPr>
          <a:xfrm>
            <a:off x="479160" y="417576"/>
            <a:ext cx="8182230" cy="124939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4400" i="1" kern="1200" dirty="0">
                <a:solidFill>
                  <a:schemeClr val="bg1"/>
                </a:solidFill>
                <a:latin typeface="Candara" panose="020E0502030303020204" pitchFamily="34" charset="0"/>
                <a:ea typeface="+mj-ea"/>
                <a:cs typeface="+mj-cs"/>
              </a:rPr>
              <a:t>Build Front Porch Experiences </a:t>
            </a:r>
          </a:p>
          <a:p>
            <a:pPr algn="ctr" defTabSz="914400">
              <a:lnSpc>
                <a:spcPct val="90000"/>
              </a:lnSpc>
              <a:spcBef>
                <a:spcPct val="0"/>
              </a:spcBef>
              <a:spcAft>
                <a:spcPts val="600"/>
              </a:spcAft>
            </a:pPr>
            <a:r>
              <a:rPr lang="en-US" sz="4400" i="1" kern="1200" dirty="0">
                <a:solidFill>
                  <a:schemeClr val="bg1"/>
                </a:solidFill>
                <a:latin typeface="Candara" panose="020E0502030303020204" pitchFamily="34" charset="0"/>
                <a:ea typeface="+mj-ea"/>
                <a:cs typeface="+mj-cs"/>
              </a:rPr>
              <a:t>for the Community </a:t>
            </a: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4" name="Picture 3" descr="A group of people sitting on a porch with dogs&#10;&#10;Description automatically generated with low confidence">
            <a:extLst>
              <a:ext uri="{FF2B5EF4-FFF2-40B4-BE49-F238E27FC236}">
                <a16:creationId xmlns:a16="http://schemas.microsoft.com/office/drawing/2014/main" id="{58E0D7A9-63AC-004F-97C4-2257B4993F03}"/>
              </a:ext>
            </a:extLst>
          </p:cNvPr>
          <p:cNvPicPr>
            <a:picLocks noChangeAspect="1"/>
          </p:cNvPicPr>
          <p:nvPr/>
        </p:nvPicPr>
        <p:blipFill rotWithShape="1">
          <a:blip r:embed="rId2"/>
          <a:srcRect r="4825" b="1"/>
          <a:stretch/>
        </p:blipFill>
        <p:spPr>
          <a:xfrm>
            <a:off x="607942" y="2084546"/>
            <a:ext cx="7596944" cy="4489831"/>
          </a:xfrm>
          <a:prstGeom prst="rect">
            <a:avLst/>
          </a:prstGeom>
        </p:spPr>
      </p:pic>
    </p:spTree>
    <p:extLst>
      <p:ext uri="{BB962C8B-B14F-4D97-AF65-F5344CB8AC3E}">
        <p14:creationId xmlns:p14="http://schemas.microsoft.com/office/powerpoint/2010/main" val="264049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rgbClr val="FFFFFF"/>
                </a:solidFill>
              </a:rPr>
              <a:t>Church as a Community of Learners</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CDA878CD-055E-81A8-F430-B9D93CE38908}"/>
              </a:ext>
            </a:extLst>
          </p:cNvPr>
          <p:cNvSpPr txBox="1"/>
          <p:nvPr/>
        </p:nvSpPr>
        <p:spPr>
          <a:xfrm>
            <a:off x="360508" y="2055813"/>
            <a:ext cx="2629247" cy="3386440"/>
          </a:xfrm>
          <a:prstGeom prst="rect">
            <a:avLst/>
          </a:prstGeom>
          <a:noFill/>
        </p:spPr>
        <p:txBody>
          <a:bodyPr wrap="square">
            <a:spAutoFit/>
          </a:bodyPr>
          <a:lstStyle/>
          <a:p>
            <a:pPr marL="0" indent="0" algn="ctr">
              <a:lnSpc>
                <a:spcPct val="110000"/>
              </a:lnSpc>
              <a:spcBef>
                <a:spcPts val="0"/>
              </a:spcBef>
              <a:buNone/>
            </a:pPr>
            <a:r>
              <a:rPr lang="en-US" sz="2800" i="1" dirty="0">
                <a:solidFill>
                  <a:schemeClr val="bg1"/>
                </a:solidFill>
                <a:latin typeface="Candara" panose="020E0502030303020204" pitchFamily="34" charset="0"/>
              </a:rPr>
              <a:t>Where everyone is a teacher and everyone is a learner</a:t>
            </a:r>
          </a:p>
          <a:p>
            <a:pPr marL="0" indent="0" algn="ctr">
              <a:lnSpc>
                <a:spcPct val="110000"/>
              </a:lnSpc>
              <a:spcBef>
                <a:spcPts val="0"/>
              </a:spcBef>
              <a:buNone/>
            </a:pPr>
            <a:endParaRPr lang="en-US" sz="2800" i="1" dirty="0">
              <a:solidFill>
                <a:schemeClr val="bg1"/>
              </a:solidFill>
              <a:latin typeface="Candara" panose="020E0502030303020204" pitchFamily="34" charset="0"/>
            </a:endParaRPr>
          </a:p>
          <a:p>
            <a:pPr marL="0" indent="0" algn="ctr">
              <a:lnSpc>
                <a:spcPct val="110000"/>
              </a:lnSpc>
              <a:spcBef>
                <a:spcPts val="0"/>
              </a:spcBef>
              <a:buNone/>
            </a:pPr>
            <a:r>
              <a:rPr lang="en-US" sz="2800" i="1" dirty="0">
                <a:solidFill>
                  <a:schemeClr val="bg1"/>
                </a:solidFill>
                <a:latin typeface="Candara" panose="020E0502030303020204" pitchFamily="34" charset="0"/>
              </a:rPr>
              <a:t>Accompanying each other </a:t>
            </a:r>
          </a:p>
        </p:txBody>
      </p:sp>
      <p:pic>
        <p:nvPicPr>
          <p:cNvPr id="3" name="Picture 2" descr="A group of people sitting in chairs&#10;&#10;Description automatically generated with medium confidence">
            <a:extLst>
              <a:ext uri="{FF2B5EF4-FFF2-40B4-BE49-F238E27FC236}">
                <a16:creationId xmlns:a16="http://schemas.microsoft.com/office/drawing/2014/main" id="{3C1F8225-5148-6D27-06D2-27F1B4552007}"/>
              </a:ext>
            </a:extLst>
          </p:cNvPr>
          <p:cNvPicPr>
            <a:picLocks noChangeAspect="1"/>
          </p:cNvPicPr>
          <p:nvPr/>
        </p:nvPicPr>
        <p:blipFill>
          <a:blip r:embed="rId2"/>
          <a:stretch>
            <a:fillRect/>
          </a:stretch>
        </p:blipFill>
        <p:spPr>
          <a:xfrm>
            <a:off x="3274188" y="2055813"/>
            <a:ext cx="5509304" cy="3893241"/>
          </a:xfrm>
          <a:prstGeom prst="rect">
            <a:avLst/>
          </a:prstGeom>
        </p:spPr>
      </p:pic>
    </p:spTree>
    <p:extLst>
      <p:ext uri="{BB962C8B-B14F-4D97-AF65-F5344CB8AC3E}">
        <p14:creationId xmlns:p14="http://schemas.microsoft.com/office/powerpoint/2010/main" val="3156527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EF0C9186-B36C-8359-0DB9-B5C2F61466FA}"/>
              </a:ext>
            </a:extLst>
          </p:cNvPr>
          <p:cNvSpPr>
            <a:spLocks noGrp="1"/>
          </p:cNvSpPr>
          <p:nvPr>
            <p:ph type="title"/>
          </p:nvPr>
        </p:nvSpPr>
        <p:spPr>
          <a:xfrm>
            <a:off x="628650" y="365125"/>
            <a:ext cx="7886700" cy="1325563"/>
          </a:xfrm>
        </p:spPr>
        <p:txBody>
          <a:bodyPr vert="horz" lIns="91440" tIns="45720" rIns="91440" bIns="45720" rtlCol="0">
            <a:normAutofit/>
          </a:bodyPr>
          <a:lstStyle/>
          <a:p>
            <a:pPr algn="ctr" defTabSz="914400">
              <a:spcBef>
                <a:spcPts val="1000"/>
              </a:spcBef>
            </a:pPr>
            <a:r>
              <a:rPr lang="en-US" dirty="0">
                <a:solidFill>
                  <a:schemeClr val="bg1"/>
                </a:solidFill>
              </a:rPr>
              <a:t>Becoming a Community </a:t>
            </a:r>
            <a:br>
              <a:rPr lang="en-US" dirty="0">
                <a:solidFill>
                  <a:schemeClr val="bg1"/>
                </a:solidFill>
              </a:rPr>
            </a:br>
            <a:r>
              <a:rPr lang="en-US" dirty="0">
                <a:solidFill>
                  <a:schemeClr val="bg1"/>
                </a:solidFill>
              </a:rPr>
              <a:t>Learning Center </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6D2D7291-CDFC-77FB-B6FC-17D01B65CC7F}"/>
              </a:ext>
            </a:extLst>
          </p:cNvPr>
          <p:cNvSpPr>
            <a:spLocks noGrp="1"/>
          </p:cNvSpPr>
          <p:nvPr>
            <p:ph idx="1"/>
          </p:nvPr>
        </p:nvSpPr>
        <p:spPr>
          <a:xfrm>
            <a:off x="628649" y="1929383"/>
            <a:ext cx="8013573" cy="4634361"/>
          </a:xfrm>
        </p:spPr>
        <p:txBody>
          <a:bodyPr>
            <a:noAutofit/>
          </a:bodyPr>
          <a:lstStyle/>
          <a:p>
            <a:pPr>
              <a:lnSpc>
                <a:spcPct val="100000"/>
              </a:lnSpc>
              <a:spcBef>
                <a:spcPts val="0"/>
              </a:spcBef>
              <a:buClr>
                <a:schemeClr val="accent2"/>
              </a:buClr>
            </a:pPr>
            <a:r>
              <a:rPr lang="en-US" sz="2400" dirty="0">
                <a:solidFill>
                  <a:schemeClr val="bg1"/>
                </a:solidFill>
              </a:rPr>
              <a:t>Move church programs out into community spaces </a:t>
            </a:r>
          </a:p>
          <a:p>
            <a:pPr>
              <a:lnSpc>
                <a:spcPct val="100000"/>
              </a:lnSpc>
              <a:spcBef>
                <a:spcPts val="0"/>
              </a:spcBef>
              <a:buClr>
                <a:schemeClr val="accent2"/>
              </a:buClr>
            </a:pPr>
            <a:r>
              <a:rPr lang="en-US" sz="2400" dirty="0">
                <a:solidFill>
                  <a:schemeClr val="bg1"/>
                </a:solidFill>
                <a:effectLst/>
                <a:ea typeface="Calibri" panose="020F0502020204030204" pitchFamily="34" charset="0"/>
                <a:cs typeface="Times New Roman" panose="02020603050405020304" pitchFamily="18" charset="0"/>
              </a:rPr>
              <a:t>Open-up church programs to the whole community</a:t>
            </a:r>
          </a:p>
          <a:p>
            <a:pPr>
              <a:lnSpc>
                <a:spcPct val="100000"/>
              </a:lnSpc>
              <a:spcBef>
                <a:spcPts val="0"/>
              </a:spcBef>
              <a:buClr>
                <a:schemeClr val="accent2"/>
              </a:buClr>
            </a:pPr>
            <a:r>
              <a:rPr lang="en-US" sz="2400" dirty="0">
                <a:solidFill>
                  <a:schemeClr val="bg1"/>
                </a:solidFill>
                <a:ea typeface="Calibri" panose="020F0502020204030204" pitchFamily="34" charset="0"/>
                <a:cs typeface="Times New Roman" panose="02020603050405020304" pitchFamily="18" charset="0"/>
              </a:rPr>
              <a:t>Create community-based programming</a:t>
            </a:r>
            <a:endParaRPr lang="en-US" sz="2400" dirty="0">
              <a:solidFill>
                <a:schemeClr val="bg1"/>
              </a:solidFill>
              <a:effectLst/>
              <a:ea typeface="Calibri" panose="020F0502020204030204" pitchFamily="34" charset="0"/>
              <a:cs typeface="Times New Roman" panose="02020603050405020304" pitchFamily="18" charset="0"/>
            </a:endParaRPr>
          </a:p>
          <a:p>
            <a:pPr lvl="1">
              <a:lnSpc>
                <a:spcPct val="100000"/>
              </a:lnSpc>
              <a:spcBef>
                <a:spcPts val="0"/>
              </a:spcBef>
              <a:buClr>
                <a:schemeClr val="accent2"/>
              </a:buClr>
            </a:pPr>
            <a:r>
              <a:rPr lang="en-US" sz="2000" dirty="0">
                <a:solidFill>
                  <a:schemeClr val="bg1"/>
                </a:solidFill>
                <a:effectLst/>
                <a:ea typeface="Calibri" panose="020F0502020204030204" pitchFamily="34" charset="0"/>
                <a:cs typeface="Times New Roman" panose="02020603050405020304" pitchFamily="18" charset="0"/>
              </a:rPr>
              <a:t>Parenting programs and resources</a:t>
            </a:r>
          </a:p>
          <a:p>
            <a:pPr lvl="1">
              <a:lnSpc>
                <a:spcPct val="100000"/>
              </a:lnSpc>
              <a:spcBef>
                <a:spcPts val="0"/>
              </a:spcBef>
              <a:buClr>
                <a:schemeClr val="accent2"/>
              </a:buClr>
            </a:pPr>
            <a:r>
              <a:rPr lang="en-US" sz="2000" dirty="0">
                <a:solidFill>
                  <a:schemeClr val="bg1"/>
                </a:solidFill>
                <a:ea typeface="Calibri" panose="020F0502020204030204" pitchFamily="34" charset="0"/>
                <a:cs typeface="Times New Roman" panose="02020603050405020304" pitchFamily="18" charset="0"/>
              </a:rPr>
              <a:t>Mental health programs</a:t>
            </a:r>
          </a:p>
          <a:p>
            <a:pPr lvl="1">
              <a:lnSpc>
                <a:spcPct val="100000"/>
              </a:lnSpc>
              <a:spcBef>
                <a:spcPts val="0"/>
              </a:spcBef>
              <a:buClr>
                <a:schemeClr val="accent2"/>
              </a:buClr>
            </a:pPr>
            <a:r>
              <a:rPr lang="en-US" sz="2000" dirty="0">
                <a:solidFill>
                  <a:schemeClr val="bg1"/>
                </a:solidFill>
                <a:ea typeface="Calibri" panose="020F0502020204030204" pitchFamily="34" charset="0"/>
                <a:cs typeface="Times New Roman" panose="02020603050405020304" pitchFamily="18" charset="0"/>
              </a:rPr>
              <a:t>Life skills courses for teens and young adults</a:t>
            </a:r>
          </a:p>
          <a:p>
            <a:pPr lvl="1">
              <a:lnSpc>
                <a:spcPct val="100000"/>
              </a:lnSpc>
              <a:spcBef>
                <a:spcPts val="0"/>
              </a:spcBef>
              <a:buClr>
                <a:schemeClr val="accent2"/>
              </a:buClr>
            </a:pPr>
            <a:r>
              <a:rPr lang="en-US" sz="2000" dirty="0">
                <a:solidFill>
                  <a:schemeClr val="bg1"/>
                </a:solidFill>
                <a:effectLst/>
                <a:ea typeface="Times New Roman" panose="02020603050405020304" pitchFamily="18" charset="0"/>
                <a:cs typeface="Times New Roman" panose="02020603050405020304" pitchFamily="18" charset="0"/>
              </a:rPr>
              <a:t>Career and life mentoring or coaching, especially for young adults </a:t>
            </a:r>
            <a:endParaRPr lang="en-US" sz="2000" dirty="0">
              <a:solidFill>
                <a:schemeClr val="bg1"/>
              </a:solidFill>
              <a:ea typeface="Calibri" panose="020F0502020204030204" pitchFamily="34" charset="0"/>
              <a:cs typeface="Times New Roman" panose="02020603050405020304" pitchFamily="18" charset="0"/>
            </a:endParaRPr>
          </a:p>
          <a:p>
            <a:pPr lvl="1">
              <a:lnSpc>
                <a:spcPct val="100000"/>
              </a:lnSpc>
              <a:spcBef>
                <a:spcPts val="0"/>
              </a:spcBef>
              <a:buClr>
                <a:schemeClr val="accent2"/>
              </a:buClr>
            </a:pPr>
            <a:r>
              <a:rPr lang="en-US" sz="2000" dirty="0">
                <a:solidFill>
                  <a:schemeClr val="bg1"/>
                </a:solidFill>
                <a:effectLst/>
                <a:ea typeface="Times New Roman" panose="02020603050405020304" pitchFamily="18" charset="0"/>
                <a:cs typeface="Times New Roman" panose="02020603050405020304" pitchFamily="18" charset="0"/>
              </a:rPr>
              <a:t>Events for families or the whole community: concerts, movie nights, community-wide service projects, art, drama, etc. </a:t>
            </a:r>
          </a:p>
          <a:p>
            <a:pPr lvl="1">
              <a:lnSpc>
                <a:spcPct val="100000"/>
              </a:lnSpc>
              <a:spcBef>
                <a:spcPts val="0"/>
              </a:spcBef>
              <a:buClr>
                <a:schemeClr val="accent2"/>
              </a:buClr>
            </a:pPr>
            <a:r>
              <a:rPr lang="en-US" sz="2000" dirty="0">
                <a:solidFill>
                  <a:schemeClr val="bg1"/>
                </a:solidFill>
                <a:effectLst/>
                <a:ea typeface="Times New Roman" panose="02020603050405020304" pitchFamily="18" charset="0"/>
                <a:cs typeface="Times New Roman" panose="02020603050405020304" pitchFamily="18" charset="0"/>
              </a:rPr>
              <a:t>Programs and activities designed for older adults at the senior center or adult living center or nursing home.</a:t>
            </a:r>
          </a:p>
          <a:p>
            <a:pPr lvl="1">
              <a:lnSpc>
                <a:spcPct val="100000"/>
              </a:lnSpc>
              <a:spcBef>
                <a:spcPts val="0"/>
              </a:spcBef>
              <a:buClr>
                <a:schemeClr val="accent2"/>
              </a:buClr>
            </a:pPr>
            <a:r>
              <a:rPr lang="en-US" sz="2000" dirty="0">
                <a:solidFill>
                  <a:schemeClr val="bg1"/>
                </a:solidFill>
                <a:effectLst/>
                <a:ea typeface="Times New Roman" panose="02020603050405020304" pitchFamily="18" charset="0"/>
                <a:cs typeface="Times New Roman" panose="02020603050405020304" pitchFamily="18" charset="0"/>
              </a:rPr>
              <a:t>Dinner Church ministry that brings people together over a meal to share stories, build relationships, and engage spiritually. </a:t>
            </a:r>
            <a:endParaRPr lang="en-US" sz="2000" dirty="0">
              <a:solidFill>
                <a:schemeClr val="bg1"/>
              </a:solidFill>
            </a:endParaRPr>
          </a:p>
        </p:txBody>
      </p:sp>
    </p:spTree>
    <p:extLst>
      <p:ext uri="{BB962C8B-B14F-4D97-AF65-F5344CB8AC3E}">
        <p14:creationId xmlns:p14="http://schemas.microsoft.com/office/powerpoint/2010/main" val="3508165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538031" y="1225596"/>
            <a:ext cx="7972747" cy="2967208"/>
          </a:xfrm>
        </p:spPr>
        <p:txBody>
          <a:bodyPr vert="horz" lIns="91440" tIns="45720" rIns="91440" bIns="45720" rtlCol="0" anchor="b">
            <a:normAutofit/>
          </a:bodyPr>
          <a:lstStyle/>
          <a:p>
            <a:pPr algn="ctr"/>
            <a:br>
              <a:rPr lang="en-US" sz="5400" kern="1200" dirty="0">
                <a:solidFill>
                  <a:schemeClr val="bg1"/>
                </a:solidFill>
              </a:rPr>
            </a:br>
            <a:r>
              <a:rPr lang="en-US" sz="5400" kern="1200" dirty="0">
                <a:solidFill>
                  <a:schemeClr val="bg1"/>
                </a:solidFill>
              </a:rPr>
              <a:t>Implementing &amp;</a:t>
            </a:r>
            <a:br>
              <a:rPr lang="en-US" sz="5400" kern="1200" dirty="0">
                <a:solidFill>
                  <a:schemeClr val="bg1"/>
                </a:solidFill>
              </a:rPr>
            </a:br>
            <a:r>
              <a:rPr lang="en-US" sz="5400" kern="1200" dirty="0">
                <a:solidFill>
                  <a:schemeClr val="bg1"/>
                </a:solidFill>
              </a:rPr>
              <a:t>Building Capacity</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088251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60C3E1-5726-ED4C-AF26-25DA6825D878}"/>
              </a:ext>
            </a:extLst>
          </p:cNvPr>
          <p:cNvSpPr>
            <a:spLocks noGrp="1"/>
          </p:cNvSpPr>
          <p:nvPr>
            <p:ph type="title"/>
          </p:nvPr>
        </p:nvSpPr>
        <p:spPr>
          <a:xfrm>
            <a:off x="628650" y="237211"/>
            <a:ext cx="7886700" cy="1439189"/>
          </a:xfrm>
        </p:spPr>
        <p:txBody>
          <a:bodyPr>
            <a:normAutofit fontScale="90000"/>
          </a:bodyPr>
          <a:lstStyle/>
          <a:p>
            <a:pPr algn="ctr"/>
            <a:r>
              <a:rPr lang="en-US" dirty="0">
                <a:solidFill>
                  <a:schemeClr val="bg1"/>
                </a:solidFill>
              </a:rPr>
              <a:t>Planning</a:t>
            </a:r>
            <a:br>
              <a:rPr lang="en-US" sz="4000" dirty="0">
                <a:solidFill>
                  <a:schemeClr val="bg1"/>
                </a:solidFill>
              </a:rPr>
            </a:br>
            <a:r>
              <a:rPr lang="en-US" sz="3200" i="1" dirty="0">
                <a:solidFill>
                  <a:schemeClr val="bg1"/>
                </a:solidFill>
              </a:rPr>
              <a:t>sustain – enhance – expand – create</a:t>
            </a:r>
            <a:br>
              <a:rPr lang="en-US" sz="3200" i="1" dirty="0">
                <a:solidFill>
                  <a:schemeClr val="bg1"/>
                </a:solidFill>
              </a:rPr>
            </a:br>
            <a:r>
              <a:rPr lang="en-US" sz="3200" i="1" dirty="0">
                <a:solidFill>
                  <a:schemeClr val="bg1"/>
                </a:solidFill>
              </a:rPr>
              <a:t>(and stop things that aren’t working)</a:t>
            </a:r>
          </a:p>
        </p:txBody>
      </p:sp>
      <p:sp>
        <p:nvSpPr>
          <p:cNvPr id="6" name="Content Placeholder 5">
            <a:extLst>
              <a:ext uri="{FF2B5EF4-FFF2-40B4-BE49-F238E27FC236}">
                <a16:creationId xmlns:a16="http://schemas.microsoft.com/office/drawing/2014/main" id="{A4001707-88CE-6E4C-802D-689EE2B8F976}"/>
              </a:ext>
            </a:extLst>
          </p:cNvPr>
          <p:cNvSpPr>
            <a:spLocks noGrp="1"/>
          </p:cNvSpPr>
          <p:nvPr>
            <p:ph idx="1"/>
          </p:nvPr>
        </p:nvSpPr>
        <p:spPr>
          <a:xfrm>
            <a:off x="304800" y="3810000"/>
            <a:ext cx="8229600" cy="2861269"/>
          </a:xfrm>
        </p:spPr>
        <p:txBody>
          <a:bodyPr>
            <a:normAutofit fontScale="85000" lnSpcReduction="10000"/>
          </a:bodyPr>
          <a:lstStyle/>
          <a:p>
            <a:r>
              <a:rPr lang="en-US" b="1" dirty="0">
                <a:solidFill>
                  <a:schemeClr val="bg1"/>
                </a:solidFill>
              </a:rPr>
              <a:t>Short-Term Planning</a:t>
            </a:r>
            <a:r>
              <a:rPr lang="en-US" dirty="0">
                <a:solidFill>
                  <a:schemeClr val="bg1"/>
                </a:solidFill>
              </a:rPr>
              <a:t> – ideas that can be integrated into existing plans and programs OR can be designed and implemented quickly in the 2022-23 program year </a:t>
            </a:r>
          </a:p>
          <a:p>
            <a:r>
              <a:rPr lang="en-US" b="1" dirty="0">
                <a:solidFill>
                  <a:schemeClr val="bg1"/>
                </a:solidFill>
              </a:rPr>
              <a:t>Mid-Term Planning </a:t>
            </a:r>
            <a:r>
              <a:rPr lang="en-US" dirty="0">
                <a:solidFill>
                  <a:schemeClr val="bg1"/>
                </a:solidFill>
              </a:rPr>
              <a:t>– ideas that need more design time and that can be implemented within one or two years (2023-24)</a:t>
            </a:r>
          </a:p>
          <a:p>
            <a:r>
              <a:rPr lang="en-US" b="1" dirty="0">
                <a:solidFill>
                  <a:schemeClr val="bg1"/>
                </a:solidFill>
              </a:rPr>
              <a:t>Long-Term Planning</a:t>
            </a:r>
            <a:r>
              <a:rPr lang="en-US" dirty="0">
                <a:solidFill>
                  <a:schemeClr val="bg1"/>
                </a:solidFill>
              </a:rPr>
              <a:t> – ideas that need design time, piloting and testing, and then implementation over the next several years </a:t>
            </a:r>
          </a:p>
        </p:txBody>
      </p:sp>
      <p:pic>
        <p:nvPicPr>
          <p:cNvPr id="4" name="Picture 3" descr="A picture containing cup, table, sitting, green&#10;&#10;Description automatically generated">
            <a:extLst>
              <a:ext uri="{FF2B5EF4-FFF2-40B4-BE49-F238E27FC236}">
                <a16:creationId xmlns:a16="http://schemas.microsoft.com/office/drawing/2014/main" id="{FE5767EE-46B1-1A4D-8A55-71D9C1C4162A}"/>
              </a:ext>
            </a:extLst>
          </p:cNvPr>
          <p:cNvPicPr>
            <a:picLocks noChangeAspect="1"/>
          </p:cNvPicPr>
          <p:nvPr/>
        </p:nvPicPr>
        <p:blipFill rotWithShape="1">
          <a:blip r:embed="rId2"/>
          <a:srcRect t="18194" b="13658"/>
          <a:stretch/>
        </p:blipFill>
        <p:spPr>
          <a:xfrm>
            <a:off x="1981200" y="1905000"/>
            <a:ext cx="4669277" cy="1752601"/>
          </a:xfrm>
          <a:prstGeom prst="rect">
            <a:avLst/>
          </a:prstGeom>
          <a:solidFill>
            <a:schemeClr val="tx1"/>
          </a:solidFill>
        </p:spPr>
      </p:pic>
    </p:spTree>
    <p:extLst>
      <p:ext uri="{BB962C8B-B14F-4D97-AF65-F5344CB8AC3E}">
        <p14:creationId xmlns:p14="http://schemas.microsoft.com/office/powerpoint/2010/main" val="16387070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EABC-F017-F84C-A608-110107503CD8}"/>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ctr"/>
            <a:r>
              <a:rPr lang="en-US" dirty="0">
                <a:solidFill>
                  <a:schemeClr val="bg1"/>
                </a:solidFill>
                <a:latin typeface="Candara"/>
                <a:cs typeface="Candara"/>
              </a:rPr>
              <a:t>Involvement Over Time</a:t>
            </a:r>
            <a:endParaRPr lang="en-US" kern="1200" dirty="0">
              <a:solidFill>
                <a:schemeClr val="bg1"/>
              </a:solidFill>
            </a:endParaRPr>
          </a:p>
        </p:txBody>
      </p:sp>
      <p:graphicFrame>
        <p:nvGraphicFramePr>
          <p:cNvPr id="6" name="Content Placeholder 5">
            <a:extLst>
              <a:ext uri="{FF2B5EF4-FFF2-40B4-BE49-F238E27FC236}">
                <a16:creationId xmlns:a16="http://schemas.microsoft.com/office/drawing/2014/main" id="{907D50B5-AFAE-3C91-D68F-767DA4914456}"/>
              </a:ext>
            </a:extLst>
          </p:cNvPr>
          <p:cNvGraphicFramePr>
            <a:graphicFrameLocks noGrp="1"/>
          </p:cNvGraphicFramePr>
          <p:nvPr>
            <p:ph idx="1"/>
          </p:nvPr>
        </p:nvGraphicFramePr>
        <p:xfrm>
          <a:off x="628650" y="1938233"/>
          <a:ext cx="7886700" cy="4667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9027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900" dirty="0">
                <a:solidFill>
                  <a:schemeClr val="bg1"/>
                </a:solidFill>
              </a:rPr>
              <a:t>Innovation Design Process</a:t>
            </a:r>
            <a:br>
              <a:rPr lang="en-US" sz="4400" dirty="0">
                <a:solidFill>
                  <a:schemeClr val="bg1"/>
                </a:solidFill>
              </a:rPr>
            </a:br>
            <a:r>
              <a:rPr lang="en-US" sz="2700" dirty="0">
                <a:solidFill>
                  <a:schemeClr val="bg1"/>
                </a:solidFill>
              </a:rPr>
              <a:t>Stanford School of Design</a:t>
            </a:r>
          </a:p>
        </p:txBody>
      </p:sp>
      <p:graphicFrame>
        <p:nvGraphicFramePr>
          <p:cNvPr id="4" name="Content Placeholder 3"/>
          <p:cNvGraphicFramePr>
            <a:graphicFrameLocks noGrp="1"/>
          </p:cNvGraphicFramePr>
          <p:nvPr>
            <p:ph idx="1"/>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3030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EABC-F017-F84C-A608-110107503CD8}"/>
              </a:ext>
            </a:extLst>
          </p:cNvPr>
          <p:cNvSpPr>
            <a:spLocks noGrp="1"/>
          </p:cNvSpPr>
          <p:nvPr>
            <p:ph type="title"/>
          </p:nvPr>
        </p:nvSpPr>
        <p:spPr>
          <a:xfrm>
            <a:off x="469252" y="136755"/>
            <a:ext cx="6724482" cy="1325563"/>
          </a:xfrm>
        </p:spPr>
        <p:txBody>
          <a:bodyPr vert="horz" lIns="91440" tIns="45720" rIns="91440" bIns="45720" rtlCol="0" anchor="ctr">
            <a:normAutofit/>
          </a:bodyPr>
          <a:lstStyle/>
          <a:p>
            <a:pPr algn="ctr"/>
            <a:r>
              <a:rPr lang="en-US" sz="3200" kern="1200" dirty="0">
                <a:solidFill>
                  <a:schemeClr val="bg1"/>
                </a:solidFill>
              </a:rPr>
              <a:t>Creating &amp; Sustaining New Projects</a:t>
            </a:r>
          </a:p>
        </p:txBody>
      </p:sp>
      <p:sp>
        <p:nvSpPr>
          <p:cNvPr id="15" name="Content Placeholder 6">
            <a:extLst>
              <a:ext uri="{FF2B5EF4-FFF2-40B4-BE49-F238E27FC236}">
                <a16:creationId xmlns:a16="http://schemas.microsoft.com/office/drawing/2014/main" id="{1EC11B51-D2AB-5042-BD6E-A63F6635903B}"/>
              </a:ext>
            </a:extLst>
          </p:cNvPr>
          <p:cNvSpPr txBox="1">
            <a:spLocks/>
          </p:cNvSpPr>
          <p:nvPr/>
        </p:nvSpPr>
        <p:spPr>
          <a:xfrm>
            <a:off x="501777" y="1822020"/>
            <a:ext cx="8140446" cy="47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en-US" sz="2000" dirty="0">
              <a:solidFill>
                <a:schemeClr val="bg1"/>
              </a:solidFill>
              <a:latin typeface="Aptos" panose="020B0004020202020204" pitchFamily="34" charset="0"/>
            </a:endParaRPr>
          </a:p>
        </p:txBody>
      </p:sp>
      <p:pic>
        <p:nvPicPr>
          <p:cNvPr id="7" name="Picture 6" descr="Switch.jpg">
            <a:extLst>
              <a:ext uri="{FF2B5EF4-FFF2-40B4-BE49-F238E27FC236}">
                <a16:creationId xmlns:a16="http://schemas.microsoft.com/office/drawing/2014/main" id="{220E2AA4-3719-314C-B183-9081BE65C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211" y="136755"/>
            <a:ext cx="1561607" cy="208214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27B996C-1572-8B4C-8CF5-2E42F9C9C739}"/>
              </a:ext>
            </a:extLst>
          </p:cNvPr>
          <p:cNvSpPr/>
          <p:nvPr/>
        </p:nvSpPr>
        <p:spPr>
          <a:xfrm>
            <a:off x="501777" y="1395783"/>
            <a:ext cx="7938217" cy="5324535"/>
          </a:xfrm>
          <a:prstGeom prst="rect">
            <a:avLst/>
          </a:prstGeom>
        </p:spPr>
        <p:txBody>
          <a:bodyPr wrap="square">
            <a:spAutoFit/>
          </a:bodyPr>
          <a:lstStyle/>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Follow the bright spots:</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When creating investigate what’s working and clone it.</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When sustain, collect feedback (stories, audio, photos) </a:t>
            </a:r>
            <a:br>
              <a:rPr lang="en-US" sz="2000" dirty="0">
                <a:solidFill>
                  <a:schemeClr val="bg1"/>
                </a:solidFill>
                <a:latin typeface="Aptos" panose="020B0004020202020204" pitchFamily="34" charset="0"/>
              </a:rPr>
            </a:br>
            <a:r>
              <a:rPr lang="en-US" sz="2000" dirty="0">
                <a:solidFill>
                  <a:schemeClr val="bg1"/>
                </a:solidFill>
                <a:latin typeface="Aptos" panose="020B0004020202020204" pitchFamily="34" charset="0"/>
              </a:rPr>
              <a:t>and share it widely</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Point to the destination: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Change is easier when you know where you’re going and why it’s worth it.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Paint a picture of what’s happening in people’s lives because of the new project. </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Script the critical moves:</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Don’t think big picture, think in terms of specific behaviors.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Guide the team through the steps. </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Find the feeling: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Knowing something isn’t enough to cause change. Make people feel something. Build an emotional and rational case for change.</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Plan for small wins that lead to significant innovations. </a:t>
            </a:r>
          </a:p>
        </p:txBody>
      </p:sp>
    </p:spTree>
    <p:extLst>
      <p:ext uri="{BB962C8B-B14F-4D97-AF65-F5344CB8AC3E}">
        <p14:creationId xmlns:p14="http://schemas.microsoft.com/office/powerpoint/2010/main" val="3639206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EF0C9186-B36C-8359-0DB9-B5C2F61466FA}"/>
              </a:ext>
            </a:extLst>
          </p:cNvPr>
          <p:cNvSpPr>
            <a:spLocks noGrp="1"/>
          </p:cNvSpPr>
          <p:nvPr>
            <p:ph type="title"/>
          </p:nvPr>
        </p:nvSpPr>
        <p:spPr>
          <a:xfrm>
            <a:off x="628650" y="365125"/>
            <a:ext cx="7886700" cy="1325563"/>
          </a:xfrm>
        </p:spPr>
        <p:txBody>
          <a:bodyPr vert="horz" lIns="91440" tIns="45720" rIns="91440" bIns="45720" rtlCol="0">
            <a:normAutofit/>
          </a:bodyPr>
          <a:lstStyle/>
          <a:p>
            <a:pPr algn="ctr" defTabSz="914400">
              <a:spcBef>
                <a:spcPts val="1000"/>
              </a:spcBef>
            </a:pPr>
            <a:r>
              <a:rPr lang="en-US" dirty="0">
                <a:solidFill>
                  <a:schemeClr val="bg1"/>
                </a:solidFill>
              </a:rPr>
              <a:t>Planning Template </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6D2D7291-CDFC-77FB-B6FC-17D01B65CC7F}"/>
              </a:ext>
            </a:extLst>
          </p:cNvPr>
          <p:cNvSpPr>
            <a:spLocks noGrp="1"/>
          </p:cNvSpPr>
          <p:nvPr>
            <p:ph idx="1"/>
          </p:nvPr>
        </p:nvSpPr>
        <p:spPr>
          <a:xfrm>
            <a:off x="628649" y="1929383"/>
            <a:ext cx="8013573" cy="4634361"/>
          </a:xfrm>
        </p:spPr>
        <p:txBody>
          <a:bodyPr>
            <a:noAutofit/>
          </a:bodyPr>
          <a:lstStyle/>
          <a:p>
            <a:pPr marL="0" marR="0" indent="0">
              <a:lnSpc>
                <a:spcPct val="100000"/>
              </a:lnSpc>
              <a:spcBef>
                <a:spcPts val="0"/>
              </a:spcBef>
              <a:buNone/>
            </a:pPr>
            <a:r>
              <a:rPr lang="en-US" sz="2400" dirty="0">
                <a:solidFill>
                  <a:schemeClr val="bg1"/>
                </a:solidFill>
                <a:effectLst/>
                <a:ea typeface="Times New Roman" panose="02020603050405020304" pitchFamily="18" charset="0"/>
                <a:cs typeface="Times New Roman" panose="02020603050405020304" pitchFamily="18" charset="0"/>
              </a:rPr>
              <a:t>This design process uses the following template to develop implementation plans for each goal: </a:t>
            </a:r>
          </a:p>
          <a:p>
            <a:pPr marL="0" marR="0" indent="0">
              <a:lnSpc>
                <a:spcPct val="100000"/>
              </a:lnSpc>
              <a:spcBef>
                <a:spcPts val="0"/>
              </a:spcBef>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lnSpc>
                <a:spcPct val="100000"/>
              </a:lnSpc>
              <a:spcBef>
                <a:spcPts val="0"/>
              </a:spcBef>
              <a:buNone/>
            </a:pPr>
            <a:r>
              <a:rPr lang="en-US" sz="2400" b="1" i="1" dirty="0">
                <a:solidFill>
                  <a:schemeClr val="accent2"/>
                </a:solidFill>
                <a:effectLst/>
                <a:ea typeface="Times New Roman" panose="02020603050405020304" pitchFamily="18" charset="0"/>
                <a:cs typeface="Times New Roman" panose="02020603050405020304" pitchFamily="18" charset="0"/>
              </a:rPr>
              <a:t>Goal</a:t>
            </a:r>
            <a:r>
              <a:rPr lang="en-US" sz="2400" i="1" dirty="0">
                <a:solidFill>
                  <a:schemeClr val="bg1"/>
                </a:solidFill>
                <a:effectLst/>
                <a:ea typeface="Times New Roman" panose="02020603050405020304" pitchFamily="18" charset="0"/>
                <a:cs typeface="Times New Roman" panose="02020603050405020304" pitchFamily="18" charset="0"/>
              </a:rPr>
              <a:t>: </a:t>
            </a:r>
            <a:r>
              <a:rPr lang="en-US" sz="2400" dirty="0">
                <a:solidFill>
                  <a:schemeClr val="bg1"/>
                </a:solidFill>
                <a:effectLst/>
                <a:ea typeface="Times New Roman" panose="02020603050405020304" pitchFamily="18" charset="0"/>
                <a:cs typeface="Times New Roman" panose="02020603050405020304" pitchFamily="18" charset="0"/>
              </a:rPr>
              <a:t>What do we want to accomplish? </a:t>
            </a:r>
          </a:p>
          <a:p>
            <a:pPr marL="0" marR="0" indent="0">
              <a:lnSpc>
                <a:spcPct val="100000"/>
              </a:lnSpc>
              <a:spcBef>
                <a:spcPts val="0"/>
              </a:spcBef>
              <a:buNone/>
            </a:pPr>
            <a:r>
              <a:rPr lang="en-US" sz="2400" b="1" i="1" dirty="0">
                <a:solidFill>
                  <a:schemeClr val="accent2"/>
                </a:solidFill>
                <a:cs typeface="Times New Roman" panose="02020603050405020304" pitchFamily="18" charset="0"/>
              </a:rPr>
              <a:t>Strategies/Activities</a:t>
            </a:r>
            <a:r>
              <a:rPr lang="en-US" sz="2400" dirty="0">
                <a:solidFill>
                  <a:schemeClr val="bg1"/>
                </a:solidFill>
                <a:effectLst/>
                <a:ea typeface="Times New Roman" panose="02020603050405020304" pitchFamily="18" charset="0"/>
                <a:cs typeface="Times New Roman" panose="02020603050405020304" pitchFamily="18" charset="0"/>
              </a:rPr>
              <a:t>: How we will accomplish the objectives over three years? </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1</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2</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3</a:t>
            </a:r>
            <a:endParaRPr lang="en-US" sz="2400" dirty="0">
              <a:solidFill>
                <a:schemeClr val="bg1"/>
              </a:solidFill>
              <a:effectLst/>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2400" b="1" i="1" dirty="0">
                <a:solidFill>
                  <a:schemeClr val="accent2"/>
                </a:solidFill>
                <a:cs typeface="Times New Roman" panose="02020603050405020304" pitchFamily="18" charset="0"/>
              </a:rPr>
              <a:t>Personnel</a:t>
            </a:r>
            <a:r>
              <a:rPr lang="en-US" sz="2400" dirty="0">
                <a:solidFill>
                  <a:schemeClr val="bg1"/>
                </a:solidFill>
                <a:effectLst/>
                <a:ea typeface="Times New Roman" panose="02020603050405020304" pitchFamily="18" charset="0"/>
                <a:cs typeface="Times New Roman" panose="02020603050405020304" pitchFamily="18" charset="0"/>
              </a:rPr>
              <a:t>: Who will lead and implement the objectives? </a:t>
            </a:r>
          </a:p>
          <a:p>
            <a:pPr marL="0" marR="0" indent="0">
              <a:lnSpc>
                <a:spcPct val="100000"/>
              </a:lnSpc>
              <a:spcBef>
                <a:spcPts val="0"/>
              </a:spcBef>
              <a:buNone/>
            </a:pPr>
            <a:r>
              <a:rPr lang="en-US" sz="2400" b="1" i="1" dirty="0">
                <a:solidFill>
                  <a:schemeClr val="accent2"/>
                </a:solidFill>
                <a:cs typeface="Times New Roman" panose="02020603050405020304" pitchFamily="18" charset="0"/>
              </a:rPr>
              <a:t>Resources</a:t>
            </a:r>
            <a:r>
              <a:rPr lang="en-US" sz="2400" dirty="0">
                <a:solidFill>
                  <a:schemeClr val="bg1"/>
                </a:solidFill>
                <a:effectLst/>
                <a:ea typeface="Times New Roman" panose="02020603050405020304" pitchFamily="18" charset="0"/>
                <a:cs typeface="Times New Roman" panose="02020603050405020304" pitchFamily="18" charset="0"/>
              </a:rPr>
              <a:t>: What resources are needed to implement the objectives?</a:t>
            </a:r>
            <a:endParaRPr lang="en-US" sz="2400" b="1" dirty="0">
              <a:solidFill>
                <a:schemeClr val="bg1"/>
              </a:solidFill>
            </a:endParaRPr>
          </a:p>
        </p:txBody>
      </p:sp>
    </p:spTree>
    <p:extLst>
      <p:ext uri="{BB962C8B-B14F-4D97-AF65-F5344CB8AC3E}">
        <p14:creationId xmlns:p14="http://schemas.microsoft.com/office/powerpoint/2010/main" val="353587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itle 4">
            <a:extLst>
              <a:ext uri="{FF2B5EF4-FFF2-40B4-BE49-F238E27FC236}">
                <a16:creationId xmlns:a16="http://schemas.microsoft.com/office/drawing/2014/main" id="{7E2E0B6F-A69C-08B1-92E6-2039F9D8225E}"/>
              </a:ext>
            </a:extLst>
          </p:cNvPr>
          <p:cNvSpPr>
            <a:spLocks noGrp="1"/>
          </p:cNvSpPr>
          <p:nvPr>
            <p:ph type="title"/>
          </p:nvPr>
        </p:nvSpPr>
        <p:spPr>
          <a:xfrm>
            <a:off x="479161" y="639193"/>
            <a:ext cx="2678858" cy="3573516"/>
          </a:xfrm>
        </p:spPr>
        <p:txBody>
          <a:bodyPr vert="horz" lIns="91440" tIns="45720" rIns="91440" bIns="45720" rtlCol="0" anchor="b">
            <a:normAutofit/>
          </a:bodyPr>
          <a:lstStyle/>
          <a:p>
            <a:pPr algn="ctr"/>
            <a:r>
              <a:rPr lang="en-US" sz="5400" i="1" kern="1200" dirty="0">
                <a:solidFill>
                  <a:schemeClr val="bg1"/>
                </a:solidFill>
              </a:rPr>
              <a:t>Build Capacity</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4" name="Picture 3" descr="A large group of people standing in a church&#10;&#10;Description automatically generated with medium confidence">
            <a:extLst>
              <a:ext uri="{FF2B5EF4-FFF2-40B4-BE49-F238E27FC236}">
                <a16:creationId xmlns:a16="http://schemas.microsoft.com/office/drawing/2014/main" id="{587079D8-018C-77BE-192C-436D8DF0F5EF}"/>
              </a:ext>
            </a:extLst>
          </p:cNvPr>
          <p:cNvPicPr>
            <a:picLocks noChangeAspect="1"/>
          </p:cNvPicPr>
          <p:nvPr/>
        </p:nvPicPr>
        <p:blipFill>
          <a:blip r:embed="rId2"/>
          <a:stretch>
            <a:fillRect/>
          </a:stretch>
        </p:blipFill>
        <p:spPr>
          <a:xfrm>
            <a:off x="3268764" y="487845"/>
            <a:ext cx="5632920" cy="5632920"/>
          </a:xfrm>
          <a:prstGeom prst="rect">
            <a:avLst/>
          </a:prstGeom>
        </p:spPr>
      </p:pic>
    </p:spTree>
    <p:extLst>
      <p:ext uri="{BB962C8B-B14F-4D97-AF65-F5344CB8AC3E}">
        <p14:creationId xmlns:p14="http://schemas.microsoft.com/office/powerpoint/2010/main" val="3296286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dirty="0">
                <a:solidFill>
                  <a:schemeClr val="bg1"/>
                </a:solidFill>
              </a:rPr>
              <a:t>Capacity Assessment</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Content Placeholder 2">
            <a:extLst>
              <a:ext uri="{FF2B5EF4-FFF2-40B4-BE49-F238E27FC236}">
                <a16:creationId xmlns:a16="http://schemas.microsoft.com/office/drawing/2014/main" id="{812F257B-1D05-DA5B-345D-F2A1895801FA}"/>
              </a:ext>
            </a:extLst>
          </p:cNvPr>
          <p:cNvSpPr>
            <a:spLocks noGrp="1"/>
          </p:cNvSpPr>
          <p:nvPr>
            <p:ph idx="1"/>
          </p:nvPr>
        </p:nvSpPr>
        <p:spPr>
          <a:xfrm>
            <a:off x="501777" y="1943080"/>
            <a:ext cx="8243502" cy="4657554"/>
          </a:xfrm>
        </p:spPr>
        <p:txBody>
          <a:bodyPr>
            <a:noAutofit/>
          </a:bodyPr>
          <a:lstStyle/>
          <a:p>
            <a:pPr marL="342900" marR="0" lvl="0" indent="-342900">
              <a:lnSpc>
                <a:spcPct val="100000"/>
              </a:lnSpc>
              <a:spcBef>
                <a:spcPts val="0"/>
              </a:spcBef>
              <a:buFont typeface="+mj-lt"/>
              <a:buAutoNum type="arabicPeriod"/>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capacities do we require to implement our ministry plans for the coming year?</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MS Mincho" panose="02020609040205080304" pitchFamily="49" charset="-128"/>
                <a:cs typeface="Times New Roman" panose="02020603050405020304" pitchFamily="18" charset="0"/>
              </a:rPr>
              <a:t>What will our plans require of the pastor and professional ministry leadership (competencies, skills, processes and procedures)?</a:t>
            </a:r>
            <a:endPar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endParaRP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volunteer leaders will be required for our plans, and what competencies (knowledge and skills) and resources will they need to perform effectively (tools and resources)?</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material resources (facilities, communication, technologies, print and digital resources) will our plans require? </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financial resources will our plans require? </a:t>
            </a:r>
          </a:p>
          <a:p>
            <a:pPr marL="342900" indent="-342900">
              <a:lnSpc>
                <a:spcPct val="100000"/>
              </a:lnSpc>
              <a:spcBef>
                <a:spcPts val="0"/>
              </a:spcBef>
              <a:buFont typeface="+mj-lt"/>
              <a:buAutoNum type="arabicPeriod" startAt="2"/>
            </a:pPr>
            <a:r>
              <a:rPr lang="en-US" sz="1800" dirty="0">
                <a:solidFill>
                  <a:schemeClr val="bg1"/>
                </a:solidFill>
                <a:latin typeface="PT Sans" panose="020B0503020203020204" pitchFamily="34" charset="77"/>
                <a:cs typeface="Times New Roman" panose="02020603050405020304" pitchFamily="18" charset="0"/>
              </a:rPr>
              <a:t>What capacities (resources) do we already have available to us for the coming year within our church community (people, programs, resources, finances), and outside our church in other religious congregations, schools and colleges, community organizations, denominational agencies—regional and national?</a:t>
            </a:r>
          </a:p>
          <a:p>
            <a:pPr marL="342900" indent="-342900">
              <a:lnSpc>
                <a:spcPct val="100000"/>
              </a:lnSpc>
              <a:spcBef>
                <a:spcPts val="0"/>
              </a:spcBef>
              <a:buFont typeface="+mj-lt"/>
              <a:buAutoNum type="arabicPeriod" startAt="2"/>
            </a:pPr>
            <a:r>
              <a:rPr lang="en-US" sz="1800" dirty="0">
                <a:solidFill>
                  <a:schemeClr val="bg1"/>
                </a:solidFill>
                <a:latin typeface="PT Sans" panose="020B0503020203020204" pitchFamily="34" charset="77"/>
                <a:cs typeface="Times New Roman" panose="02020603050405020304" pitchFamily="18" charset="0"/>
              </a:rPr>
              <a:t>What capacities (resources) do we need to develop or enhance in order to implement our plans and flourish as a community (or ministry)?</a:t>
            </a:r>
          </a:p>
          <a:p>
            <a:pPr marL="0" indent="0">
              <a:lnSpc>
                <a:spcPct val="100000"/>
              </a:lnSpc>
              <a:spcBef>
                <a:spcPts val="0"/>
              </a:spcBef>
              <a:buClr>
                <a:schemeClr val="accent2"/>
              </a:buClr>
              <a:buNone/>
            </a:pPr>
            <a:endParaRPr lang="en-US" sz="1800" dirty="0">
              <a:solidFill>
                <a:schemeClr val="bg1"/>
              </a:solidFill>
            </a:endParaRPr>
          </a:p>
        </p:txBody>
      </p:sp>
    </p:spTree>
    <p:extLst>
      <p:ext uri="{BB962C8B-B14F-4D97-AF65-F5344CB8AC3E}">
        <p14:creationId xmlns:p14="http://schemas.microsoft.com/office/powerpoint/2010/main" val="1965307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Capacity Building</a:t>
            </a:r>
            <a:endParaRPr lang="en-US" sz="4400" dirty="0">
              <a:solidFill>
                <a:schemeClr val="bg1"/>
              </a:solidFill>
            </a:endParaRP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Content Placeholder 2">
            <a:extLst>
              <a:ext uri="{FF2B5EF4-FFF2-40B4-BE49-F238E27FC236}">
                <a16:creationId xmlns:a16="http://schemas.microsoft.com/office/drawing/2014/main" id="{812F257B-1D05-DA5B-345D-F2A1895801FA}"/>
              </a:ext>
            </a:extLst>
          </p:cNvPr>
          <p:cNvSpPr>
            <a:spLocks noGrp="1"/>
          </p:cNvSpPr>
          <p:nvPr>
            <p:ph idx="1"/>
          </p:nvPr>
        </p:nvSpPr>
        <p:spPr>
          <a:xfrm>
            <a:off x="501777" y="1943080"/>
            <a:ext cx="8243502" cy="4657554"/>
          </a:xfrm>
        </p:spPr>
        <p:txBody>
          <a:bodyPr>
            <a:noAutofit/>
          </a:bodyPr>
          <a:lstStyle/>
          <a:p>
            <a:pPr marL="457200" indent="-457200">
              <a:lnSpc>
                <a:spcPct val="100000"/>
              </a:lnSpc>
              <a:spcBef>
                <a:spcPts val="0"/>
              </a:spcBef>
              <a:buClr>
                <a:schemeClr val="accent2"/>
              </a:buClr>
              <a:buFont typeface="+mj-lt"/>
              <a:buAutoNum type="arabicPeriod"/>
            </a:pPr>
            <a:r>
              <a:rPr lang="en-US" sz="2200" dirty="0">
                <a:solidFill>
                  <a:schemeClr val="bg1"/>
                </a:solidFill>
              </a:rPr>
              <a:t>Utilize the abundance of resources – print, audio, video, digital – for lifelong faith formation.</a:t>
            </a:r>
          </a:p>
          <a:p>
            <a:pPr marL="457200" indent="-457200">
              <a:lnSpc>
                <a:spcPct val="100000"/>
              </a:lnSpc>
              <a:spcBef>
                <a:spcPts val="0"/>
              </a:spcBef>
              <a:buClr>
                <a:schemeClr val="accent2"/>
              </a:buClr>
              <a:buFont typeface="+mj-lt"/>
              <a:buAutoNum type="arabicPeriod"/>
            </a:pPr>
            <a:r>
              <a:rPr lang="en-US" sz="2200" dirty="0">
                <a:solidFill>
                  <a:schemeClr val="bg1"/>
                </a:solidFill>
              </a:rPr>
              <a:t>Utilize the resources in the community and other congregations.</a:t>
            </a:r>
          </a:p>
          <a:p>
            <a:pPr marL="457200" indent="-457200">
              <a:lnSpc>
                <a:spcPct val="100000"/>
              </a:lnSpc>
              <a:spcBef>
                <a:spcPts val="0"/>
              </a:spcBef>
              <a:buClr>
                <a:schemeClr val="accent2"/>
              </a:buClr>
              <a:buFont typeface="+mj-lt"/>
              <a:buAutoNum type="arabicPeriod"/>
            </a:pPr>
            <a:r>
              <a:rPr lang="en-US" sz="2200" dirty="0">
                <a:solidFill>
                  <a:schemeClr val="bg1"/>
                </a:solidFill>
              </a:rPr>
              <a:t>Cultivate the gifts in the church community: everyone’s a learner and everyone’s a teacher.</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Work with the time commitments that fit people’s schedules.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Offer a variety of roles with varying levels of responsibility and time commitments.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Develop leadership roles with fewer tasks and divide up a large leadership role into smaller responsibilities.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Design a program with a primary leadership role (teaching, presenting, facilitating activities) and support roles.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Design programming in shorter units of time. </a:t>
            </a:r>
            <a:endParaRPr lang="en-US" sz="2200" dirty="0">
              <a:solidFill>
                <a:schemeClr val="bg1"/>
              </a:solidFill>
            </a:endParaRPr>
          </a:p>
        </p:txBody>
      </p:sp>
    </p:spTree>
    <p:extLst>
      <p:ext uri="{BB962C8B-B14F-4D97-AF65-F5344CB8AC3E}">
        <p14:creationId xmlns:p14="http://schemas.microsoft.com/office/powerpoint/2010/main" val="2786988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EA2A-C58B-2043-95DA-02B3D5FFDA9D}"/>
              </a:ext>
            </a:extLst>
          </p:cNvPr>
          <p:cNvSpPr>
            <a:spLocks noGrp="1"/>
          </p:cNvSpPr>
          <p:nvPr>
            <p:ph type="title"/>
          </p:nvPr>
        </p:nvSpPr>
        <p:spPr>
          <a:xfrm>
            <a:off x="1667692" y="1972978"/>
            <a:ext cx="5438283" cy="2993042"/>
          </a:xfrm>
        </p:spPr>
        <p:txBody>
          <a:bodyPr vert="horz" lIns="91440" tIns="45720" rIns="91440" bIns="45720" rtlCol="0" anchor="ctr">
            <a:noAutofit/>
          </a:bodyPr>
          <a:lstStyle/>
          <a:p>
            <a:pPr algn="ctr"/>
            <a:r>
              <a:rPr lang="en-US" sz="3600" i="1" kern="1200" dirty="0">
                <a:solidFill>
                  <a:schemeClr val="bg1"/>
                </a:solidFill>
                <a:latin typeface="Cambria" panose="02040503050406030204" pitchFamily="18" charset="0"/>
              </a:rPr>
              <a:t>How can a church become a center for lifelong learning and faith formation for all ages and generations? </a:t>
            </a:r>
          </a:p>
        </p:txBody>
      </p:sp>
    </p:spTree>
    <p:extLst>
      <p:ext uri="{BB962C8B-B14F-4D97-AF65-F5344CB8AC3E}">
        <p14:creationId xmlns:p14="http://schemas.microsoft.com/office/powerpoint/2010/main" val="93812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663E1-D5B1-2C6C-9128-9566C0CAB2ED}"/>
              </a:ext>
            </a:extLst>
          </p:cNvPr>
          <p:cNvSpPr>
            <a:spLocks noGrp="1"/>
          </p:cNvSpPr>
          <p:nvPr>
            <p:ph type="title"/>
          </p:nvPr>
        </p:nvSpPr>
        <p:spPr>
          <a:xfrm>
            <a:off x="628650" y="128059"/>
            <a:ext cx="7886700" cy="718607"/>
          </a:xfrm>
        </p:spPr>
        <p:txBody>
          <a:bodyPr/>
          <a:lstStyle/>
          <a:p>
            <a:pPr algn="ctr"/>
            <a:r>
              <a:rPr lang="en-US" dirty="0"/>
              <a:t>Expectations / Outcomes</a:t>
            </a:r>
          </a:p>
        </p:txBody>
      </p:sp>
      <p:sp>
        <p:nvSpPr>
          <p:cNvPr id="5" name="Content Placeholder 4">
            <a:extLst>
              <a:ext uri="{FF2B5EF4-FFF2-40B4-BE49-F238E27FC236}">
                <a16:creationId xmlns:a16="http://schemas.microsoft.com/office/drawing/2014/main" id="{1386F6C0-59B3-625F-AE2A-A2E1CB3348C5}"/>
              </a:ext>
            </a:extLst>
          </p:cNvPr>
          <p:cNvSpPr>
            <a:spLocks noGrp="1"/>
          </p:cNvSpPr>
          <p:nvPr>
            <p:ph idx="1"/>
          </p:nvPr>
        </p:nvSpPr>
        <p:spPr>
          <a:xfrm>
            <a:off x="628650" y="846666"/>
            <a:ext cx="7886700" cy="5330297"/>
          </a:xfrm>
        </p:spPr>
        <p:txBody>
          <a:bodyPr>
            <a:normAutofit fontScale="92500" lnSpcReduction="10000"/>
          </a:bodyPr>
          <a:lstStyle/>
          <a:p>
            <a:pPr marL="457200" indent="-457200">
              <a:buFont typeface="+mj-lt"/>
              <a:buAutoNum type="arabicPeriod"/>
            </a:pPr>
            <a:r>
              <a:rPr lang="en-US" sz="2000" dirty="0"/>
              <a:t>How to involve more of my leaders in making lifelong faith formation this a regular part of church life? Build investment</a:t>
            </a:r>
          </a:p>
          <a:p>
            <a:pPr marL="457200" indent="-457200">
              <a:buFont typeface="+mj-lt"/>
              <a:buAutoNum type="arabicPeriod"/>
            </a:pPr>
            <a:r>
              <a:rPr lang="en-US" sz="2000" dirty="0"/>
              <a:t>What are our goals? We have a vision statement – connect, grow, serve – what do those mean? Common language and vision</a:t>
            </a:r>
          </a:p>
          <a:p>
            <a:pPr marL="457200" indent="-457200">
              <a:buFont typeface="+mj-lt"/>
              <a:buAutoNum type="arabicPeriod"/>
            </a:pPr>
            <a:r>
              <a:rPr lang="en-US" sz="2000" dirty="0"/>
              <a:t>Involve the community in service, focus on children and older adults, gap with families, midlife adults (30-50)</a:t>
            </a:r>
          </a:p>
          <a:p>
            <a:pPr marL="457200" indent="-457200">
              <a:buFont typeface="+mj-lt"/>
              <a:buAutoNum type="arabicPeriod"/>
            </a:pPr>
            <a:r>
              <a:rPr lang="en-US" sz="2000" dirty="0"/>
              <a:t>Create a framework to picture long term vision – build on strengths, identify areas for growth; allocate time and develop leadership team</a:t>
            </a:r>
          </a:p>
          <a:p>
            <a:pPr marL="457200" indent="-457200">
              <a:buFont typeface="+mj-lt"/>
              <a:buAutoNum type="arabicPeriod"/>
            </a:pPr>
            <a:r>
              <a:rPr lang="en-US" sz="2000" dirty="0"/>
              <a:t>Commit to stop working in siloes, figure out a model to invest in, and convince the community; cohort a place of accountability, encouragement </a:t>
            </a:r>
          </a:p>
          <a:p>
            <a:pPr marL="457200" indent="-457200">
              <a:buFont typeface="+mj-lt"/>
              <a:buAutoNum type="arabicPeriod"/>
            </a:pPr>
            <a:r>
              <a:rPr lang="en-US" sz="2000" dirty="0"/>
              <a:t>Working on a blueprint we all can work on, have a connection, a priority for all of us </a:t>
            </a:r>
          </a:p>
          <a:p>
            <a:pPr marL="457200" indent="-457200">
              <a:buFont typeface="+mj-lt"/>
              <a:buAutoNum type="arabicPeriod"/>
            </a:pPr>
            <a:r>
              <a:rPr lang="en-US" sz="2000" dirty="0"/>
              <a:t>Making our staff see how important this for our church and our sustainability </a:t>
            </a:r>
          </a:p>
          <a:p>
            <a:pPr marL="457200" indent="-457200">
              <a:buFont typeface="+mj-lt"/>
              <a:buAutoNum type="arabicPeriod"/>
            </a:pPr>
            <a:r>
              <a:rPr lang="en-US" sz="2000" dirty="0"/>
              <a:t>Leadership structures, leaders for ministries/ages, volunteer leadership, </a:t>
            </a:r>
          </a:p>
          <a:p>
            <a:pPr marL="457200" indent="-457200">
              <a:buFont typeface="+mj-lt"/>
              <a:buAutoNum type="arabicPeriod"/>
            </a:pPr>
            <a:r>
              <a:rPr lang="en-US" sz="2000" dirty="0"/>
              <a:t>How to stop doing things </a:t>
            </a:r>
            <a:r>
              <a:rPr lang="en-US" sz="2000"/>
              <a:t>and process </a:t>
            </a:r>
            <a:endParaRPr lang="en-US" sz="2000" dirty="0"/>
          </a:p>
        </p:txBody>
      </p:sp>
    </p:spTree>
    <p:extLst>
      <p:ext uri="{BB962C8B-B14F-4D97-AF65-F5344CB8AC3E}">
        <p14:creationId xmlns:p14="http://schemas.microsoft.com/office/powerpoint/2010/main" val="1740285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26037</TotalTime>
  <Words>4245</Words>
  <Application>Microsoft Macintosh PowerPoint</Application>
  <PresentationFormat>On-screen Show (4:3)</PresentationFormat>
  <Paragraphs>748</Paragraphs>
  <Slides>79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MS Gothic</vt:lpstr>
      <vt:lpstr>Aptos</vt:lpstr>
      <vt:lpstr>Arial</vt:lpstr>
      <vt:lpstr>AvenirNext LT Pro Medium</vt:lpstr>
      <vt:lpstr>Calibri</vt:lpstr>
      <vt:lpstr>Cambria</vt:lpstr>
      <vt:lpstr>Candara</vt:lpstr>
      <vt:lpstr>Posterama</vt:lpstr>
      <vt:lpstr>PT Sans</vt:lpstr>
      <vt:lpstr>Symbol</vt:lpstr>
      <vt:lpstr>Times New Roman</vt:lpstr>
      <vt:lpstr>Wingdings</vt:lpstr>
      <vt:lpstr>Office Theme</vt:lpstr>
      <vt:lpstr>Lifelong Faith Formation: Vision, Practices, Plan</vt:lpstr>
      <vt:lpstr>PowerPoint Presentation</vt:lpstr>
      <vt:lpstr>Dates</vt:lpstr>
      <vt:lpstr>Developing a Lifelong Plan</vt:lpstr>
      <vt:lpstr>Lifelong learning is the new normal. It is the recognition that learning never stops as we mature and age. </vt:lpstr>
      <vt:lpstr>PowerPoint Presentation</vt:lpstr>
      <vt:lpstr>Church as a Community of Learners</vt:lpstr>
      <vt:lpstr>How can a church become a center for lifelong learning and faith formation for all ages and generations? </vt:lpstr>
      <vt:lpstr>Expectations / Outcomes</vt:lpstr>
      <vt:lpstr> Vision &amp; Practices of Lifelong Faith Formation</vt:lpstr>
      <vt:lpstr>Lifelong through the Seasons of Life</vt:lpstr>
      <vt:lpstr>Lifelong Faith Maturing</vt:lpstr>
      <vt:lpstr>Goals for Maturing in Faith</vt:lpstr>
      <vt:lpstr>Maturing in Faith for a Lifetime</vt:lpstr>
      <vt:lpstr>Lifelong &amp; Continuous</vt:lpstr>
      <vt:lpstr>Lifewide </vt:lpstr>
      <vt:lpstr>Inclusive</vt:lpstr>
      <vt:lpstr>Three Environments of Faith Forming</vt:lpstr>
      <vt:lpstr>Intergenerational Experiences</vt:lpstr>
      <vt:lpstr>Family &amp; Parent Formation</vt:lpstr>
      <vt:lpstr>Diverse Programming</vt:lpstr>
      <vt:lpstr>Through the Seasons of Life </vt:lpstr>
      <vt:lpstr>Faith Formation for the  First Two Decades of Life </vt:lpstr>
      <vt:lpstr>Families with Children 0-5</vt:lpstr>
      <vt:lpstr>Faith Formation for the  Seasons of Adulthood</vt:lpstr>
      <vt:lpstr>Faith Formation for the  Seasons of Adulthood</vt:lpstr>
      <vt:lpstr>Faith Formation for the  Seasons of Adulthood</vt:lpstr>
      <vt:lpstr>Personalized</vt:lpstr>
      <vt:lpstr>  Goals for Lifelong  Faith Formation</vt:lpstr>
      <vt:lpstr>Activity</vt:lpstr>
      <vt:lpstr>Goals for Maturing in Faith</vt:lpstr>
      <vt:lpstr>Maturing in Faith for a Lifetime</vt:lpstr>
      <vt:lpstr>Maturing in Faith Goals</vt:lpstr>
      <vt:lpstr>Maturing in Faith Goals</vt:lpstr>
      <vt:lpstr>  Models of Lifelong  Faith Formation</vt:lpstr>
      <vt:lpstr>Activity</vt:lpstr>
      <vt:lpstr>Lifelong Models</vt:lpstr>
      <vt:lpstr>Thematic Model</vt:lpstr>
      <vt:lpstr>Worship Model</vt:lpstr>
      <vt:lpstr>Intergenerational Model</vt:lpstr>
      <vt:lpstr>Life-Stage Model </vt:lpstr>
      <vt:lpstr>Integrated Model </vt:lpstr>
      <vt:lpstr>Build a Menu of Participation</vt:lpstr>
      <vt:lpstr>  Creating a Lifelong Plan</vt:lpstr>
      <vt:lpstr>Developing a Lifelong Plan  </vt:lpstr>
      <vt:lpstr>Review &amp; Analyze</vt:lpstr>
      <vt:lpstr>Explore a Model </vt:lpstr>
      <vt:lpstr>Lifelong Models</vt:lpstr>
      <vt:lpstr>Develop a Lifelong Blueprint</vt:lpstr>
      <vt:lpstr>Select &amp; Describe an Audience</vt:lpstr>
      <vt:lpstr>Focus on One Season of Life </vt:lpstr>
      <vt:lpstr>Develop a Plan for Your Audience </vt:lpstr>
      <vt:lpstr>Goals for Maturing in Faith</vt:lpstr>
      <vt:lpstr>Programming</vt:lpstr>
      <vt:lpstr>Incorporating Three Environments</vt:lpstr>
      <vt:lpstr>Personalized</vt:lpstr>
      <vt:lpstr>First Two Decades of Life </vt:lpstr>
      <vt:lpstr>Families with Children 0-5</vt:lpstr>
      <vt:lpstr>Hybrid Programming</vt:lpstr>
      <vt:lpstr>One Program, Multiple Formats</vt:lpstr>
      <vt:lpstr>PowerPoint Presentation</vt:lpstr>
      <vt:lpstr>Hybrid: Multi-Session Programming</vt:lpstr>
      <vt:lpstr>Hybrid: Monthly Plan</vt:lpstr>
      <vt:lpstr>Hybrid: Flipped Approach</vt:lpstr>
      <vt:lpstr>“Flipped” Outreach Initiative</vt:lpstr>
      <vt:lpstr>PowerPoint Presentation</vt:lpstr>
      <vt:lpstr>“Flipped”  Confirmation Program</vt:lpstr>
      <vt:lpstr>PowerPoint Presentation</vt:lpstr>
      <vt:lpstr>PowerPoint Presentation</vt:lpstr>
      <vt:lpstr>Becoming a Community  Learning Center </vt:lpstr>
      <vt:lpstr> Implementing &amp; Building Capacity</vt:lpstr>
      <vt:lpstr>Planning sustain – enhance – expand – create (and stop things that aren’t working)</vt:lpstr>
      <vt:lpstr>Involvement Over Time</vt:lpstr>
      <vt:lpstr>Innovation Design Process Stanford School of Design</vt:lpstr>
      <vt:lpstr>Creating &amp; Sustaining New Projects</vt:lpstr>
      <vt:lpstr>Planning Template </vt:lpstr>
      <vt:lpstr>Build Capacity</vt:lpstr>
      <vt:lpstr>Capacity Assessment</vt:lpstr>
      <vt:lpstr>Capacity Building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Adaptive Faith Formation for a New World</dc:title>
  <dc:creator>John Roberto</dc:creator>
  <cp:lastModifiedBy>John Roberto</cp:lastModifiedBy>
  <cp:revision>334</cp:revision>
  <cp:lastPrinted>2024-02-07T12:07:46Z</cp:lastPrinted>
  <dcterms:created xsi:type="dcterms:W3CDTF">2021-01-12T14:04:40Z</dcterms:created>
  <dcterms:modified xsi:type="dcterms:W3CDTF">2024-02-07T14:50:42Z</dcterms:modified>
</cp:coreProperties>
</file>